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341" r:id="rId2"/>
    <p:sldId id="258" r:id="rId3"/>
    <p:sldId id="368" r:id="rId4"/>
    <p:sldId id="352" r:id="rId5"/>
    <p:sldId id="322" r:id="rId6"/>
    <p:sldId id="357" r:id="rId7"/>
    <p:sldId id="362" r:id="rId8"/>
    <p:sldId id="361" r:id="rId9"/>
    <p:sldId id="366" r:id="rId10"/>
    <p:sldId id="367" r:id="rId11"/>
    <p:sldId id="369" r:id="rId12"/>
    <p:sldId id="370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B72D4E1-3677-4703-BCF6-53BFF0C26546}" v="5" dt="2026-10-10T14:32:53.691"/>
    <p1510:client id="{FFE9462E-C62A-47DD-BD7C-2572F0C21D93}" v="21" dt="2026-10-09T23:40:15.53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6" d="100"/>
          <a:sy n="56" d="100"/>
        </p:scale>
        <p:origin x="100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ecep Fathoni" userId="4b6b339c0b6f7bad" providerId="LiveId" clId="{124730BC-00DF-4254-AE4C-712B8C305636}"/>
    <pc:docChg chg="undo custSel addSld delSld modSld">
      <pc:chgData name="Cecep Fathoni" userId="4b6b339c0b6f7bad" providerId="LiveId" clId="{124730BC-00DF-4254-AE4C-712B8C305636}" dt="2026-10-10T14:37:15.768" v="549" actId="207"/>
      <pc:docMkLst>
        <pc:docMk/>
      </pc:docMkLst>
      <pc:sldChg chg="addSp modSp mod">
        <pc:chgData name="Cecep Fathoni" userId="4b6b339c0b6f7bad" providerId="LiveId" clId="{124730BC-00DF-4254-AE4C-712B8C305636}" dt="2026-10-10T14:36:30.353" v="548" actId="20577"/>
        <pc:sldMkLst>
          <pc:docMk/>
          <pc:sldMk cId="3056567281" sldId="322"/>
        </pc:sldMkLst>
        <pc:spChg chg="add mod">
          <ac:chgData name="Cecep Fathoni" userId="4b6b339c0b6f7bad" providerId="LiveId" clId="{124730BC-00DF-4254-AE4C-712B8C305636}" dt="2026-10-10T14:36:30.353" v="548" actId="20577"/>
          <ac:spMkLst>
            <pc:docMk/>
            <pc:sldMk cId="3056567281" sldId="322"/>
            <ac:spMk id="5" creationId="{18AA3E5A-5B1E-6D1E-FBE0-55117858C026}"/>
          </ac:spMkLst>
        </pc:spChg>
        <pc:spChg chg="mod">
          <ac:chgData name="Cecep Fathoni" userId="4b6b339c0b6f7bad" providerId="LiveId" clId="{124730BC-00DF-4254-AE4C-712B8C305636}" dt="2026-10-10T13:47:56.369" v="3" actId="14100"/>
          <ac:spMkLst>
            <pc:docMk/>
            <pc:sldMk cId="3056567281" sldId="322"/>
            <ac:spMk id="15" creationId="{5E347B05-E9DE-449E-BFAD-6A907DDEC147}"/>
          </ac:spMkLst>
        </pc:spChg>
        <pc:picChg chg="mod">
          <ac:chgData name="Cecep Fathoni" userId="4b6b339c0b6f7bad" providerId="LiveId" clId="{124730BC-00DF-4254-AE4C-712B8C305636}" dt="2026-10-10T13:51:43.396" v="37" actId="1076"/>
          <ac:picMkLst>
            <pc:docMk/>
            <pc:sldMk cId="3056567281" sldId="322"/>
            <ac:picMk id="3" creationId="{EAE75117-3CC3-4F58-6521-1EBAAB01448F}"/>
          </ac:picMkLst>
        </pc:picChg>
      </pc:sldChg>
      <pc:sldChg chg="modSp mod">
        <pc:chgData name="Cecep Fathoni" userId="4b6b339c0b6f7bad" providerId="LiveId" clId="{124730BC-00DF-4254-AE4C-712B8C305636}" dt="2026-10-10T13:47:29.651" v="1" actId="20577"/>
        <pc:sldMkLst>
          <pc:docMk/>
          <pc:sldMk cId="201148511" sldId="341"/>
        </pc:sldMkLst>
        <pc:spChg chg="mod">
          <ac:chgData name="Cecep Fathoni" userId="4b6b339c0b6f7bad" providerId="LiveId" clId="{124730BC-00DF-4254-AE4C-712B8C305636}" dt="2026-10-10T13:47:29.651" v="1" actId="20577"/>
          <ac:spMkLst>
            <pc:docMk/>
            <pc:sldMk cId="201148511" sldId="341"/>
            <ac:spMk id="6" creationId="{512EB300-9DE9-B635-1CE7-C09039AF8F36}"/>
          </ac:spMkLst>
        </pc:spChg>
      </pc:sldChg>
      <pc:sldChg chg="modSp mod">
        <pc:chgData name="Cecep Fathoni" userId="4b6b339c0b6f7bad" providerId="LiveId" clId="{124730BC-00DF-4254-AE4C-712B8C305636}" dt="2026-10-10T13:47:44.267" v="2" actId="20577"/>
        <pc:sldMkLst>
          <pc:docMk/>
          <pc:sldMk cId="1806305388" sldId="352"/>
        </pc:sldMkLst>
        <pc:spChg chg="mod">
          <ac:chgData name="Cecep Fathoni" userId="4b6b339c0b6f7bad" providerId="LiveId" clId="{124730BC-00DF-4254-AE4C-712B8C305636}" dt="2026-10-10T13:47:44.267" v="2" actId="20577"/>
          <ac:spMkLst>
            <pc:docMk/>
            <pc:sldMk cId="1806305388" sldId="352"/>
            <ac:spMk id="8" creationId="{61446D4A-C238-E58A-5CF5-756317B46A90}"/>
          </ac:spMkLst>
        </pc:spChg>
      </pc:sldChg>
      <pc:sldChg chg="del">
        <pc:chgData name="Cecep Fathoni" userId="4b6b339c0b6f7bad" providerId="LiveId" clId="{124730BC-00DF-4254-AE4C-712B8C305636}" dt="2026-10-10T14:06:20.386" v="298" actId="47"/>
        <pc:sldMkLst>
          <pc:docMk/>
          <pc:sldMk cId="1998767119" sldId="354"/>
        </pc:sldMkLst>
      </pc:sldChg>
      <pc:sldChg chg="del">
        <pc:chgData name="Cecep Fathoni" userId="4b6b339c0b6f7bad" providerId="LiveId" clId="{124730BC-00DF-4254-AE4C-712B8C305636}" dt="2026-10-10T14:06:25.465" v="299" actId="47"/>
        <pc:sldMkLst>
          <pc:docMk/>
          <pc:sldMk cId="879741302" sldId="355"/>
        </pc:sldMkLst>
      </pc:sldChg>
      <pc:sldChg chg="modSp del mod">
        <pc:chgData name="Cecep Fathoni" userId="4b6b339c0b6f7bad" providerId="LiveId" clId="{124730BC-00DF-4254-AE4C-712B8C305636}" dt="2026-10-10T14:27:17.649" v="518" actId="47"/>
        <pc:sldMkLst>
          <pc:docMk/>
          <pc:sldMk cId="18274559" sldId="356"/>
        </pc:sldMkLst>
        <pc:spChg chg="mod">
          <ac:chgData name="Cecep Fathoni" userId="4b6b339c0b6f7bad" providerId="LiveId" clId="{124730BC-00DF-4254-AE4C-712B8C305636}" dt="2026-10-10T14:08:18.086" v="306" actId="14100"/>
          <ac:spMkLst>
            <pc:docMk/>
            <pc:sldMk cId="18274559" sldId="356"/>
            <ac:spMk id="7" creationId="{78EBCBD4-4546-BBD2-E354-0F94F9EDB679}"/>
          </ac:spMkLst>
        </pc:spChg>
      </pc:sldChg>
      <pc:sldChg chg="addSp modSp mod">
        <pc:chgData name="Cecep Fathoni" userId="4b6b339c0b6f7bad" providerId="LiveId" clId="{124730BC-00DF-4254-AE4C-712B8C305636}" dt="2026-10-10T14:07:55.052" v="303" actId="14100"/>
        <pc:sldMkLst>
          <pc:docMk/>
          <pc:sldMk cId="1402158089" sldId="357"/>
        </pc:sldMkLst>
        <pc:spChg chg="add mod">
          <ac:chgData name="Cecep Fathoni" userId="4b6b339c0b6f7bad" providerId="LiveId" clId="{124730BC-00DF-4254-AE4C-712B8C305636}" dt="2026-10-10T14:02:45.261" v="284" actId="114"/>
          <ac:spMkLst>
            <pc:docMk/>
            <pc:sldMk cId="1402158089" sldId="357"/>
            <ac:spMk id="3" creationId="{73B343C8-70B4-B1AE-E53D-AEDEC084392F}"/>
          </ac:spMkLst>
        </pc:spChg>
        <pc:spChg chg="mod">
          <ac:chgData name="Cecep Fathoni" userId="4b6b339c0b6f7bad" providerId="LiveId" clId="{124730BC-00DF-4254-AE4C-712B8C305636}" dt="2026-10-10T14:07:55.052" v="303" actId="14100"/>
          <ac:spMkLst>
            <pc:docMk/>
            <pc:sldMk cId="1402158089" sldId="357"/>
            <ac:spMk id="15" creationId="{1806D91C-7BD4-2F68-508C-250FAE614203}"/>
          </ac:spMkLst>
        </pc:spChg>
        <pc:graphicFrameChg chg="mod modGraphic">
          <ac:chgData name="Cecep Fathoni" userId="4b6b339c0b6f7bad" providerId="LiveId" clId="{124730BC-00DF-4254-AE4C-712B8C305636}" dt="2026-10-10T14:01:05.334" v="193" actId="255"/>
          <ac:graphicFrameMkLst>
            <pc:docMk/>
            <pc:sldMk cId="1402158089" sldId="357"/>
            <ac:graphicFrameMk id="2" creationId="{5982E39D-7D4F-AC31-63C5-F7E7DDC17496}"/>
          </ac:graphicFrameMkLst>
        </pc:graphicFrameChg>
      </pc:sldChg>
      <pc:sldChg chg="del">
        <pc:chgData name="Cecep Fathoni" userId="4b6b339c0b6f7bad" providerId="LiveId" clId="{124730BC-00DF-4254-AE4C-712B8C305636}" dt="2026-10-10T14:06:39.839" v="300" actId="47"/>
        <pc:sldMkLst>
          <pc:docMk/>
          <pc:sldMk cId="1437735766" sldId="359"/>
        </pc:sldMkLst>
      </pc:sldChg>
      <pc:sldChg chg="modSp mod">
        <pc:chgData name="Cecep Fathoni" userId="4b6b339c0b6f7bad" providerId="LiveId" clId="{124730BC-00DF-4254-AE4C-712B8C305636}" dt="2026-10-10T14:08:04.646" v="304" actId="14100"/>
        <pc:sldMkLst>
          <pc:docMk/>
          <pc:sldMk cId="3967074507" sldId="361"/>
        </pc:sldMkLst>
        <pc:spChg chg="mod">
          <ac:chgData name="Cecep Fathoni" userId="4b6b339c0b6f7bad" providerId="LiveId" clId="{124730BC-00DF-4254-AE4C-712B8C305636}" dt="2026-10-10T14:04:46.530" v="290" actId="207"/>
          <ac:spMkLst>
            <pc:docMk/>
            <pc:sldMk cId="3967074507" sldId="361"/>
            <ac:spMk id="5" creationId="{71427B8E-5E9E-C26F-CD7C-F6A13F3D2E2F}"/>
          </ac:spMkLst>
        </pc:spChg>
        <pc:spChg chg="mod">
          <ac:chgData name="Cecep Fathoni" userId="4b6b339c0b6f7bad" providerId="LiveId" clId="{124730BC-00DF-4254-AE4C-712B8C305636}" dt="2026-10-10T14:08:04.646" v="304" actId="14100"/>
          <ac:spMkLst>
            <pc:docMk/>
            <pc:sldMk cId="3967074507" sldId="361"/>
            <ac:spMk id="15" creationId="{D29B2FFE-9499-4B77-4A8C-B083A02F890C}"/>
          </ac:spMkLst>
        </pc:spChg>
      </pc:sldChg>
      <pc:sldChg chg="addSp modSp mod">
        <pc:chgData name="Cecep Fathoni" userId="4b6b339c0b6f7bad" providerId="LiveId" clId="{124730BC-00DF-4254-AE4C-712B8C305636}" dt="2026-10-10T14:21:41.040" v="476" actId="20577"/>
        <pc:sldMkLst>
          <pc:docMk/>
          <pc:sldMk cId="1091618958" sldId="362"/>
        </pc:sldMkLst>
        <pc:spChg chg="add mod">
          <ac:chgData name="Cecep Fathoni" userId="4b6b339c0b6f7bad" providerId="LiveId" clId="{124730BC-00DF-4254-AE4C-712B8C305636}" dt="2026-10-10T14:21:41.040" v="476" actId="20577"/>
          <ac:spMkLst>
            <pc:docMk/>
            <pc:sldMk cId="1091618958" sldId="362"/>
            <ac:spMk id="5" creationId="{58DC09F1-DB0D-E5C7-8F7F-4E5A40245211}"/>
          </ac:spMkLst>
        </pc:spChg>
        <pc:spChg chg="mod">
          <ac:chgData name="Cecep Fathoni" userId="4b6b339c0b6f7bad" providerId="LiveId" clId="{124730BC-00DF-4254-AE4C-712B8C305636}" dt="2026-10-10T13:57:12.693" v="94" actId="14100"/>
          <ac:spMkLst>
            <pc:docMk/>
            <pc:sldMk cId="1091618958" sldId="362"/>
            <ac:spMk id="15" creationId="{76A44B74-99A7-75A9-18D6-69B14D953E66}"/>
          </ac:spMkLst>
        </pc:spChg>
        <pc:picChg chg="mod">
          <ac:chgData name="Cecep Fathoni" userId="4b6b339c0b6f7bad" providerId="LiveId" clId="{124730BC-00DF-4254-AE4C-712B8C305636}" dt="2026-10-10T13:57:54.857" v="169" actId="1038"/>
          <ac:picMkLst>
            <pc:docMk/>
            <pc:sldMk cId="1091618958" sldId="362"/>
            <ac:picMk id="3" creationId="{21C6C739-B80C-5B4A-67F3-B236B60FD09E}"/>
          </ac:picMkLst>
        </pc:picChg>
        <pc:picChg chg="mod">
          <ac:chgData name="Cecep Fathoni" userId="4b6b339c0b6f7bad" providerId="LiveId" clId="{124730BC-00DF-4254-AE4C-712B8C305636}" dt="2026-10-10T13:58:13.160" v="172" actId="1076"/>
          <ac:picMkLst>
            <pc:docMk/>
            <pc:sldMk cId="1091618958" sldId="362"/>
            <ac:picMk id="4" creationId="{E8A4D06B-8595-2DA6-E9A9-65269BECD0A0}"/>
          </ac:picMkLst>
        </pc:picChg>
      </pc:sldChg>
      <pc:sldChg chg="del">
        <pc:chgData name="Cecep Fathoni" userId="4b6b339c0b6f7bad" providerId="LiveId" clId="{124730BC-00DF-4254-AE4C-712B8C305636}" dt="2026-10-10T14:06:41.752" v="301" actId="47"/>
        <pc:sldMkLst>
          <pc:docMk/>
          <pc:sldMk cId="3006222794" sldId="363"/>
        </pc:sldMkLst>
      </pc:sldChg>
      <pc:sldChg chg="modSp del mod">
        <pc:chgData name="Cecep Fathoni" userId="4b6b339c0b6f7bad" providerId="LiveId" clId="{124730BC-00DF-4254-AE4C-712B8C305636}" dt="2026-10-10T13:54:32.358" v="50" actId="47"/>
        <pc:sldMkLst>
          <pc:docMk/>
          <pc:sldMk cId="832784693" sldId="364"/>
        </pc:sldMkLst>
        <pc:spChg chg="mod">
          <ac:chgData name="Cecep Fathoni" userId="4b6b339c0b6f7bad" providerId="LiveId" clId="{124730BC-00DF-4254-AE4C-712B8C305636}" dt="2026-10-10T13:51:05.016" v="32" actId="20577"/>
          <ac:spMkLst>
            <pc:docMk/>
            <pc:sldMk cId="832784693" sldId="364"/>
            <ac:spMk id="5" creationId="{8E43611D-3F48-048A-F369-20169465877D}"/>
          </ac:spMkLst>
        </pc:spChg>
      </pc:sldChg>
      <pc:sldChg chg="modSp del mod">
        <pc:chgData name="Cecep Fathoni" userId="4b6b339c0b6f7bad" providerId="LiveId" clId="{124730BC-00DF-4254-AE4C-712B8C305636}" dt="2026-10-10T13:58:59.207" v="176" actId="47"/>
        <pc:sldMkLst>
          <pc:docMk/>
          <pc:sldMk cId="2793049564" sldId="365"/>
        </pc:sldMkLst>
        <pc:spChg chg="mod">
          <ac:chgData name="Cecep Fathoni" userId="4b6b339c0b6f7bad" providerId="LiveId" clId="{124730BC-00DF-4254-AE4C-712B8C305636}" dt="2026-10-10T13:56:57.586" v="92" actId="14100"/>
          <ac:spMkLst>
            <pc:docMk/>
            <pc:sldMk cId="2793049564" sldId="365"/>
            <ac:spMk id="5" creationId="{32D5ED6B-DA14-8467-C838-9B52E6C300EE}"/>
          </ac:spMkLst>
        </pc:spChg>
      </pc:sldChg>
      <pc:sldChg chg="modSp mod">
        <pc:chgData name="Cecep Fathoni" userId="4b6b339c0b6f7bad" providerId="LiveId" clId="{124730BC-00DF-4254-AE4C-712B8C305636}" dt="2026-10-10T14:37:15.768" v="549" actId="207"/>
        <pc:sldMkLst>
          <pc:docMk/>
          <pc:sldMk cId="2132565525" sldId="366"/>
        </pc:sldMkLst>
        <pc:spChg chg="mod">
          <ac:chgData name="Cecep Fathoni" userId="4b6b339c0b6f7bad" providerId="LiveId" clId="{124730BC-00DF-4254-AE4C-712B8C305636}" dt="2026-10-10T14:37:15.768" v="549" actId="207"/>
          <ac:spMkLst>
            <pc:docMk/>
            <pc:sldMk cId="2132565525" sldId="366"/>
            <ac:spMk id="7" creationId="{9AE2CC7C-0258-FFF3-4AB2-E8FBCE924B46}"/>
          </ac:spMkLst>
        </pc:spChg>
        <pc:spChg chg="mod">
          <ac:chgData name="Cecep Fathoni" userId="4b6b339c0b6f7bad" providerId="LiveId" clId="{124730BC-00DF-4254-AE4C-712B8C305636}" dt="2026-10-10T14:08:10.505" v="305" actId="14100"/>
          <ac:spMkLst>
            <pc:docMk/>
            <pc:sldMk cId="2132565525" sldId="366"/>
            <ac:spMk id="15" creationId="{A264B480-B46A-C453-46AA-B9ADBCFFF856}"/>
          </ac:spMkLst>
        </pc:spChg>
      </pc:sldChg>
      <pc:sldChg chg="new del">
        <pc:chgData name="Cecep Fathoni" userId="4b6b339c0b6f7bad" providerId="LiveId" clId="{124730BC-00DF-4254-AE4C-712B8C305636}" dt="2026-10-10T14:11:04.770" v="308" actId="680"/>
        <pc:sldMkLst>
          <pc:docMk/>
          <pc:sldMk cId="1376989328" sldId="367"/>
        </pc:sldMkLst>
      </pc:sldChg>
      <pc:sldChg chg="addSp delSp modSp add mod">
        <pc:chgData name="Cecep Fathoni" userId="4b6b339c0b6f7bad" providerId="LiveId" clId="{124730BC-00DF-4254-AE4C-712B8C305636}" dt="2026-10-10T14:32:16.730" v="520" actId="14100"/>
        <pc:sldMkLst>
          <pc:docMk/>
          <pc:sldMk cId="3030969530" sldId="367"/>
        </pc:sldMkLst>
        <pc:spChg chg="del">
          <ac:chgData name="Cecep Fathoni" userId="4b6b339c0b6f7bad" providerId="LiveId" clId="{124730BC-00DF-4254-AE4C-712B8C305636}" dt="2026-10-10T14:11:33.733" v="310" actId="478"/>
          <ac:spMkLst>
            <pc:docMk/>
            <pc:sldMk cId="3030969530" sldId="367"/>
            <ac:spMk id="7" creationId="{805B6E9D-DDC9-C837-B3EE-D699F029DD84}"/>
          </ac:spMkLst>
        </pc:spChg>
        <pc:spChg chg="add">
          <ac:chgData name="Cecep Fathoni" userId="4b6b339c0b6f7bad" providerId="LiveId" clId="{124730BC-00DF-4254-AE4C-712B8C305636}" dt="2026-10-10T14:26:29.190" v="486" actId="22"/>
          <ac:spMkLst>
            <pc:docMk/>
            <pc:sldMk cId="3030969530" sldId="367"/>
            <ac:spMk id="10" creationId="{F5C21573-C1D0-9EFB-6B74-16C476A96612}"/>
          </ac:spMkLst>
        </pc:spChg>
        <pc:spChg chg="del">
          <ac:chgData name="Cecep Fathoni" userId="4b6b339c0b6f7bad" providerId="LiveId" clId="{124730BC-00DF-4254-AE4C-712B8C305636}" dt="2026-10-10T14:11:44.712" v="311" actId="478"/>
          <ac:spMkLst>
            <pc:docMk/>
            <pc:sldMk cId="3030969530" sldId="367"/>
            <ac:spMk id="14" creationId="{4B1BC384-1A64-0975-9DBF-B25CE3016F49}"/>
          </ac:spMkLst>
        </pc:spChg>
        <pc:spChg chg="del">
          <ac:chgData name="Cecep Fathoni" userId="4b6b339c0b6f7bad" providerId="LiveId" clId="{124730BC-00DF-4254-AE4C-712B8C305636}" dt="2026-10-10T14:11:44.712" v="311" actId="478"/>
          <ac:spMkLst>
            <pc:docMk/>
            <pc:sldMk cId="3030969530" sldId="367"/>
            <ac:spMk id="15" creationId="{DF97B19C-5EAE-CBD5-51DC-1EB4EF32DDAA}"/>
          </ac:spMkLst>
        </pc:spChg>
        <pc:spChg chg="add">
          <ac:chgData name="Cecep Fathoni" userId="4b6b339c0b6f7bad" providerId="LiveId" clId="{124730BC-00DF-4254-AE4C-712B8C305636}" dt="2026-10-10T14:26:29.190" v="486" actId="22"/>
          <ac:spMkLst>
            <pc:docMk/>
            <pc:sldMk cId="3030969530" sldId="367"/>
            <ac:spMk id="16" creationId="{67ADA517-90D9-FA2B-FAF8-C5D91C2D7872}"/>
          </ac:spMkLst>
        </pc:spChg>
        <pc:picChg chg="add del mod">
          <ac:chgData name="Cecep Fathoni" userId="4b6b339c0b6f7bad" providerId="LiveId" clId="{124730BC-00DF-4254-AE4C-712B8C305636}" dt="2026-10-10T14:25:22.060" v="479" actId="478"/>
          <ac:picMkLst>
            <pc:docMk/>
            <pc:sldMk cId="3030969530" sldId="367"/>
            <ac:picMk id="2" creationId="{58182633-BC97-743A-1955-C84F5EDCD6CE}"/>
          </ac:picMkLst>
        </pc:picChg>
        <pc:picChg chg="add del mod">
          <ac:chgData name="Cecep Fathoni" userId="4b6b339c0b6f7bad" providerId="LiveId" clId="{124730BC-00DF-4254-AE4C-712B8C305636}" dt="2026-10-10T14:25:22.060" v="479" actId="478"/>
          <ac:picMkLst>
            <pc:docMk/>
            <pc:sldMk cId="3030969530" sldId="367"/>
            <ac:picMk id="3" creationId="{3DEDF706-21B4-31BF-43DF-D49D51EEEE11}"/>
          </ac:picMkLst>
        </pc:picChg>
        <pc:picChg chg="add del mod">
          <ac:chgData name="Cecep Fathoni" userId="4b6b339c0b6f7bad" providerId="LiveId" clId="{124730BC-00DF-4254-AE4C-712B8C305636}" dt="2026-10-10T14:25:22.060" v="479" actId="478"/>
          <ac:picMkLst>
            <pc:docMk/>
            <pc:sldMk cId="3030969530" sldId="367"/>
            <ac:picMk id="5" creationId="{CBA3795D-4F1A-794E-692B-E375036753AE}"/>
          </ac:picMkLst>
        </pc:picChg>
        <pc:picChg chg="add mod">
          <ac:chgData name="Cecep Fathoni" userId="4b6b339c0b6f7bad" providerId="LiveId" clId="{124730BC-00DF-4254-AE4C-712B8C305636}" dt="2026-10-10T14:32:16.730" v="520" actId="14100"/>
          <ac:picMkLst>
            <pc:docMk/>
            <pc:sldMk cId="3030969530" sldId="367"/>
            <ac:picMk id="8" creationId="{25DC116F-5978-323F-6A0D-FCAA0252AB66}"/>
          </ac:picMkLst>
        </pc:picChg>
        <pc:picChg chg="del">
          <ac:chgData name="Cecep Fathoni" userId="4b6b339c0b6f7bad" providerId="LiveId" clId="{124730BC-00DF-4254-AE4C-712B8C305636}" dt="2026-10-10T14:15:07.938" v="450" actId="478"/>
          <ac:picMkLst>
            <pc:docMk/>
            <pc:sldMk cId="3030969530" sldId="367"/>
            <ac:picMk id="12" creationId="{B5075C47-D048-74E5-514A-224BB11511CC}"/>
          </ac:picMkLst>
        </pc:picChg>
        <pc:picChg chg="del">
          <ac:chgData name="Cecep Fathoni" userId="4b6b339c0b6f7bad" providerId="LiveId" clId="{124730BC-00DF-4254-AE4C-712B8C305636}" dt="2026-10-10T14:15:07.938" v="450" actId="478"/>
          <ac:picMkLst>
            <pc:docMk/>
            <pc:sldMk cId="3030969530" sldId="367"/>
            <ac:picMk id="13" creationId="{DEC5AFBE-5781-C67E-D9F1-AFD14AAF9C94}"/>
          </ac:picMkLst>
        </pc:picChg>
      </pc:sldChg>
      <pc:sldChg chg="add">
        <pc:chgData name="Cecep Fathoni" userId="4b6b339c0b6f7bad" providerId="LiveId" clId="{124730BC-00DF-4254-AE4C-712B8C305636}" dt="2026-10-10T14:16:48.204" v="457"/>
        <pc:sldMkLst>
          <pc:docMk/>
          <pc:sldMk cId="3287342760" sldId="368"/>
        </pc:sldMkLst>
      </pc:sldChg>
      <pc:sldChg chg="addSp delSp modSp add mod">
        <pc:chgData name="Cecep Fathoni" userId="4b6b339c0b6f7bad" providerId="LiveId" clId="{124730BC-00DF-4254-AE4C-712B8C305636}" dt="2026-10-10T14:34:42.927" v="542" actId="1076"/>
        <pc:sldMkLst>
          <pc:docMk/>
          <pc:sldMk cId="2766724111" sldId="369"/>
        </pc:sldMkLst>
        <pc:spChg chg="add mod">
          <ac:chgData name="Cecep Fathoni" userId="4b6b339c0b6f7bad" providerId="LiveId" clId="{124730BC-00DF-4254-AE4C-712B8C305636}" dt="2026-10-10T14:34:30.563" v="539" actId="1076"/>
          <ac:spMkLst>
            <pc:docMk/>
            <pc:sldMk cId="2766724111" sldId="369"/>
            <ac:spMk id="8" creationId="{81B7E042-3347-7701-104C-03B9B527BD66}"/>
          </ac:spMkLst>
        </pc:spChg>
        <pc:picChg chg="del">
          <ac:chgData name="Cecep Fathoni" userId="4b6b339c0b6f7bad" providerId="LiveId" clId="{124730BC-00DF-4254-AE4C-712B8C305636}" dt="2026-10-10T14:25:04.844" v="478" actId="478"/>
          <ac:picMkLst>
            <pc:docMk/>
            <pc:sldMk cId="2766724111" sldId="369"/>
            <ac:picMk id="2" creationId="{7AE60FA4-69FA-DA5F-B5EE-21FBD7C4CF1C}"/>
          </ac:picMkLst>
        </pc:picChg>
        <pc:picChg chg="del">
          <ac:chgData name="Cecep Fathoni" userId="4b6b339c0b6f7bad" providerId="LiveId" clId="{124730BC-00DF-4254-AE4C-712B8C305636}" dt="2026-10-10T14:25:04.844" v="478" actId="478"/>
          <ac:picMkLst>
            <pc:docMk/>
            <pc:sldMk cId="2766724111" sldId="369"/>
            <ac:picMk id="3" creationId="{939D2A77-7180-DC39-ADCC-73DB1EFECFCD}"/>
          </ac:picMkLst>
        </pc:picChg>
        <pc:picChg chg="del">
          <ac:chgData name="Cecep Fathoni" userId="4b6b339c0b6f7bad" providerId="LiveId" clId="{124730BC-00DF-4254-AE4C-712B8C305636}" dt="2026-10-10T14:25:04.844" v="478" actId="478"/>
          <ac:picMkLst>
            <pc:docMk/>
            <pc:sldMk cId="2766724111" sldId="369"/>
            <ac:picMk id="5" creationId="{A9F12065-816F-7C04-4853-81B0ECD54C8A}"/>
          </ac:picMkLst>
        </pc:picChg>
        <pc:picChg chg="add del mod">
          <ac:chgData name="Cecep Fathoni" userId="4b6b339c0b6f7bad" providerId="LiveId" clId="{124730BC-00DF-4254-AE4C-712B8C305636}" dt="2026-10-10T14:33:17.199" v="529" actId="478"/>
          <ac:picMkLst>
            <pc:docMk/>
            <pc:sldMk cId="2766724111" sldId="369"/>
            <ac:picMk id="6" creationId="{F6A40977-DB8F-8D15-51B4-F92BDED534A5}"/>
          </ac:picMkLst>
        </pc:picChg>
        <pc:picChg chg="add mod">
          <ac:chgData name="Cecep Fathoni" userId="4b6b339c0b6f7bad" providerId="LiveId" clId="{124730BC-00DF-4254-AE4C-712B8C305636}" dt="2026-10-10T14:34:42.927" v="542" actId="1076"/>
          <ac:picMkLst>
            <pc:docMk/>
            <pc:sldMk cId="2766724111" sldId="369"/>
            <ac:picMk id="9" creationId="{FA54E872-AA8F-81C4-EBDD-45E99250E04D}"/>
          </ac:picMkLst>
        </pc:picChg>
      </pc:sldChg>
      <pc:sldChg chg="modSp add mod">
        <pc:chgData name="Cecep Fathoni" userId="4b6b339c0b6f7bad" providerId="LiveId" clId="{124730BC-00DF-4254-AE4C-712B8C305636}" dt="2026-10-10T14:34:18.654" v="538" actId="14100"/>
        <pc:sldMkLst>
          <pc:docMk/>
          <pc:sldMk cId="1603646027" sldId="370"/>
        </pc:sldMkLst>
        <pc:spChg chg="mod">
          <ac:chgData name="Cecep Fathoni" userId="4b6b339c0b6f7bad" providerId="LiveId" clId="{124730BC-00DF-4254-AE4C-712B8C305636}" dt="2026-10-10T14:34:02.425" v="535" actId="1076"/>
          <ac:spMkLst>
            <pc:docMk/>
            <pc:sldMk cId="1603646027" sldId="370"/>
            <ac:spMk id="8" creationId="{C7335A92-4928-99E1-F6AC-7852234FE96E}"/>
          </ac:spMkLst>
        </pc:spChg>
        <pc:picChg chg="mod">
          <ac:chgData name="Cecep Fathoni" userId="4b6b339c0b6f7bad" providerId="LiveId" clId="{124730BC-00DF-4254-AE4C-712B8C305636}" dt="2026-10-10T14:33:55.820" v="534" actId="1076"/>
          <ac:picMkLst>
            <pc:docMk/>
            <pc:sldMk cId="1603646027" sldId="370"/>
            <ac:picMk id="4" creationId="{1432D972-580A-8AB3-04AE-592569A321BE}"/>
          </ac:picMkLst>
        </pc:picChg>
        <pc:picChg chg="mod">
          <ac:chgData name="Cecep Fathoni" userId="4b6b339c0b6f7bad" providerId="LiveId" clId="{124730BC-00DF-4254-AE4C-712B8C305636}" dt="2026-10-10T14:34:18.654" v="538" actId="14100"/>
          <ac:picMkLst>
            <pc:docMk/>
            <pc:sldMk cId="1603646027" sldId="370"/>
            <ac:picMk id="6" creationId="{532FB6F2-D416-D17C-D919-76A630420F03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5AE95B-B35C-4475-9ACA-69DBD906DE56}" type="datetimeFigureOut">
              <a:rPr lang="en-ID" smtClean="0"/>
              <a:t>10/10/2026</a:t>
            </a:fld>
            <a:endParaRPr lang="en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62A2D9-C8BD-4524-A1CE-DD00B2A24CC6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6250567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62A2D9-C8BD-4524-A1CE-DD00B2A24CC6}" type="slidenum">
              <a:rPr lang="en-ID" smtClean="0"/>
              <a:t>1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0192449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DD5ACB-498A-781B-2CDD-B082D06D80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7FABF6-F35B-108F-D421-9995D09CC6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3CB3E1-A568-2085-B42E-BFFD0632A5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04F5C-D903-41DD-937D-810D1D22516E}" type="datetimeFigureOut">
              <a:rPr lang="en-ID" smtClean="0"/>
              <a:t>10/10/2026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E871C0-3CA2-14CD-F84D-62885B19C2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F2CE53-94E5-F2EE-429B-3F951C7FDD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078E5-CC79-4929-860C-0BDB04623364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0447522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2E52E8-B7F6-2A9B-ADEB-C0DEC82067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FD7197-C07B-4563-5374-18ACD4C48E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E42D38-9DC5-E290-3FF9-50F823DD27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04F5C-D903-41DD-937D-810D1D22516E}" type="datetimeFigureOut">
              <a:rPr lang="en-ID" smtClean="0"/>
              <a:t>10/10/2026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9EA2E7-36C1-9A24-0FA9-C393234090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D8AD82-59DB-2BAD-4AD0-C1DC559FC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078E5-CC79-4929-860C-0BDB04623364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9694923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D59E4E-F38A-D34C-6455-8C5C0C07D2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2A7436-3637-5ED9-83E8-AD1BC139AA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921FC3-9083-302E-CF35-ED3DD0BDC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04F5C-D903-41DD-937D-810D1D22516E}" type="datetimeFigureOut">
              <a:rPr lang="en-ID" smtClean="0"/>
              <a:t>10/10/2026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6B4766-8CD8-B5DB-F2A9-49EF7EE9E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19BA94-8C06-A754-6F8A-97F38A008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078E5-CC79-4929-860C-0BDB04623364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0941196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314E91-939F-5225-522E-5846504BE7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58E28B-909B-CEDF-7739-FA1BFD0CF7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8BEE27-68CD-B98B-2A27-ACB92BA521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60D70A-8442-3CE7-E3BB-F575660B07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04F5C-D903-41DD-937D-810D1D22516E}" type="datetimeFigureOut">
              <a:rPr lang="en-ID" smtClean="0"/>
              <a:t>10/10/2026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20DAC-708B-DC8A-38FE-2EAFFFBB3A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DEED29-2195-8DC9-3797-FF49CC4B4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078E5-CC79-4929-860C-0BDB04623364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9868321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17AADD-7782-D53E-ADB0-5CBB87CC8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D531D5-18B0-AB36-D7DB-A6297D8293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FD0A198-AC6A-2C62-9A61-29BB6AB88B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0A69F17-8352-D950-B615-F2B93F37A6D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B308EA2-C18C-7D94-D22C-401A323932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D3EE90A-AF51-E87A-100E-C3153E312D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04F5C-D903-41DD-937D-810D1D22516E}" type="datetimeFigureOut">
              <a:rPr lang="en-ID" smtClean="0"/>
              <a:t>10/10/2026</a:t>
            </a:fld>
            <a:endParaRPr lang="en-ID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88B1DC5-2228-94AE-AFC6-BFED12915B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E2D339-CFDA-718C-C439-7E52C1E108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078E5-CC79-4929-860C-0BDB04623364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2907176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6CBD88-01C1-7AF3-EF7E-764A47FBFC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96D8AC-028F-3FAA-7C5D-D36078E07C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04F5C-D903-41DD-937D-810D1D22516E}" type="datetimeFigureOut">
              <a:rPr lang="en-ID" smtClean="0"/>
              <a:t>10/10/2026</a:t>
            </a:fld>
            <a:endParaRPr lang="en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8CC7F1-66C3-D99B-F1B8-D981C4E175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14078D1-6D36-6A28-795E-1842B5BA64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078E5-CC79-4929-860C-0BDB04623364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3231694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7710DCE-A031-C967-0B33-2C45499BD1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04F5C-D903-41DD-937D-810D1D22516E}" type="datetimeFigureOut">
              <a:rPr lang="en-ID" smtClean="0"/>
              <a:t>10/10/2026</a:t>
            </a:fld>
            <a:endParaRPr lang="en-ID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713AF4B-EFAC-647D-0156-B6E703D73A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E16F77-7126-7D3D-2543-C96BCBA0C3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078E5-CC79-4929-860C-0BDB04623364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6414161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5465C3-83AA-FE4B-C7F0-9863A45D2A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E38237-2982-2B5A-1981-E3C4FD20E7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3E98D5-DEC7-6351-9B55-06C1A9E9C9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275348-C917-CE00-1211-ABF20D3E04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04F5C-D903-41DD-937D-810D1D22516E}" type="datetimeFigureOut">
              <a:rPr lang="en-ID" smtClean="0"/>
              <a:t>10/10/2026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CE32FF0-4C37-5DAB-BF7F-A1942EBB42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C4C402-9061-49A6-BD9F-D391E47C0E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078E5-CC79-4929-860C-0BDB04623364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6385160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D17A2C-DAEB-00D9-FAAB-3F19E5C7B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249330-0750-CAD3-B9FD-D95CC9EF9D5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D8B97A-2854-CF0E-49CD-020F13F745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6F7F87-CA0E-B8AA-462F-175CFCE2D7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04F5C-D903-41DD-937D-810D1D22516E}" type="datetimeFigureOut">
              <a:rPr lang="en-ID" smtClean="0"/>
              <a:t>10/10/2026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2CBB8CB-7723-0D9A-A5B2-8D848C4895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BB3700-BD16-80A6-D492-72E0F02952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078E5-CC79-4929-860C-0BDB04623364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8166662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DD001F-69B1-B4EA-AE8A-DD7231F778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BE974BB-4C80-BEE1-F258-235CCEEB6C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21B18E-4456-7EDE-E7A1-299A066629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04F5C-D903-41DD-937D-810D1D22516E}" type="datetimeFigureOut">
              <a:rPr lang="en-ID" smtClean="0"/>
              <a:t>10/10/2026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B18F73-9512-4A4D-1101-B9C60B2D6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A92B5E-7A33-1FDE-EA6D-E0FA34664C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078E5-CC79-4929-860C-0BDB04623364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2864829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DECD607-CA5A-D22F-9DB8-B3885DC805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D53C05-3DCF-A282-B6EA-B6B7B223BF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840A2D-8E38-7C1D-272B-B3CFA0C3F5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04F5C-D903-41DD-937D-810D1D22516E}" type="datetimeFigureOut">
              <a:rPr lang="en-ID" smtClean="0"/>
              <a:t>10/10/2026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5E07E8-52BF-6D81-2C83-437064AD82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C978F6-D5F3-7432-49A5-B7EAF3954E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078E5-CC79-4929-860C-0BDB04623364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6337306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6D821A0-7C47-CAB3-DD9E-71BB17DFF4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FC5E40-0104-2ECA-181A-D1B833B75E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86758C-2F8E-82A6-130F-197D507398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E04F5C-D903-41DD-937D-810D1D22516E}" type="datetimeFigureOut">
              <a:rPr lang="en-ID" smtClean="0"/>
              <a:t>10/10/2026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B8AA89-918D-867E-39ED-7FD586BC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6A224A-7581-4349-5AF9-9AEEF3CAD2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3078E5-CC79-4929-860C-0BDB04623364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666731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32CB1B-FAE2-7171-B339-F9387DD9CE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81A0EC3-B006-70A9-96CD-824B50A2FD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12192001" cy="6858001"/>
          </a:xfrm>
          <a:prstGeom prst="rect">
            <a:avLst/>
          </a:prstGeom>
        </p:spPr>
      </p:pic>
      <p:pic>
        <p:nvPicPr>
          <p:cNvPr id="2" name="Google Shape;110;p4">
            <a:extLst>
              <a:ext uri="{FF2B5EF4-FFF2-40B4-BE49-F238E27FC236}">
                <a16:creationId xmlns:a16="http://schemas.microsoft.com/office/drawing/2014/main" id="{A9544E39-A0FE-2740-5B1F-ADF6D0210EC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123509" y="329343"/>
            <a:ext cx="1930400" cy="177207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11;p4">
            <a:extLst>
              <a:ext uri="{FF2B5EF4-FFF2-40B4-BE49-F238E27FC236}">
                <a16:creationId xmlns:a16="http://schemas.microsoft.com/office/drawing/2014/main" id="{605325EB-5AD6-4BAE-8A9C-EEC0CC37EA4D}"/>
              </a:ext>
            </a:extLst>
          </p:cNvPr>
          <p:cNvPicPr preferRelativeResize="0"/>
          <p:nvPr/>
        </p:nvPicPr>
        <p:blipFill rotWithShape="1">
          <a:blip r:embed="rId5">
            <a:alphaModFix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524" b="91071" l="8939" r="90503">
                        <a14:foregroundMark x1="40782" y1="13690" x2="40782" y2="13690"/>
                        <a14:foregroundMark x1="48045" y1="9524" x2="48045" y2="9524"/>
                        <a14:foregroundMark x1="90503" y1="48214" x2="90503" y2="48214"/>
                        <a14:foregroundMark x1="58101" y1="89286" x2="58101" y2="89286"/>
                        <a14:foregroundMark x1="50279" y1="91071" x2="50279" y2="91071"/>
                        <a14:foregroundMark x1="26257" y1="82143" x2="26257" y2="82143"/>
                        <a14:foregroundMark x1="26257" y1="85119" x2="26257" y2="85119"/>
                        <a14:foregroundMark x1="10615" y1="39286" x2="10615" y2="39286"/>
                        <a14:foregroundMark x1="10056" y1="48214" x2="10056" y2="48214"/>
                        <a14:foregroundMark x1="11173" y1="55952" x2="11173" y2="55952"/>
                        <a14:foregroundMark x1="11173" y1="66071" x2="12849" y2="67262"/>
                        <a14:foregroundMark x1="17318" y1="75595" x2="17318" y2="75595"/>
                        <a14:foregroundMark x1="24022" y1="82738" x2="24022" y2="82738"/>
                        <a14:foregroundMark x1="29609" y1="85714" x2="29609" y2="85714"/>
                        <a14:foregroundMark x1="30726" y1="89286" x2="30726" y2="89286"/>
                        <a14:foregroundMark x1="69832" y1="87500" x2="69832" y2="87500"/>
                        <a14:foregroundMark x1="58101" y1="44643" x2="58101" y2="44643"/>
                        <a14:foregroundMark x1="45810" y1="48214" x2="45810" y2="48214"/>
                      </a14:backgroundRemoval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6096000" y="329342"/>
            <a:ext cx="1930400" cy="177207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ctangle: Diagonal Corners Rounded 6">
            <a:extLst>
              <a:ext uri="{FF2B5EF4-FFF2-40B4-BE49-F238E27FC236}">
                <a16:creationId xmlns:a16="http://schemas.microsoft.com/office/drawing/2014/main" id="{84868399-05FD-CE0D-3E6E-AB0364D5F962}"/>
              </a:ext>
            </a:extLst>
          </p:cNvPr>
          <p:cNvSpPr/>
          <p:nvPr/>
        </p:nvSpPr>
        <p:spPr>
          <a:xfrm>
            <a:off x="2545000" y="2723674"/>
            <a:ext cx="7265750" cy="1631093"/>
          </a:xfrm>
          <a:prstGeom prst="round2Diag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/>
              <a:t>GENKSI GOLDEN OUTING GARUT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12EB300-9DE9-B635-1CE7-C09039AF8F36}"/>
              </a:ext>
            </a:extLst>
          </p:cNvPr>
          <p:cNvSpPr txBox="1"/>
          <p:nvPr/>
        </p:nvSpPr>
        <p:spPr>
          <a:xfrm>
            <a:off x="4354439" y="4994304"/>
            <a:ext cx="33989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/>
              <a:t>Meeting 11 Oktober 2026</a:t>
            </a:r>
            <a:endParaRPr lang="en-ID" sz="2400" dirty="0"/>
          </a:p>
        </p:txBody>
      </p:sp>
    </p:spTree>
    <p:extLst>
      <p:ext uri="{BB962C8B-B14F-4D97-AF65-F5344CB8AC3E}">
        <p14:creationId xmlns:p14="http://schemas.microsoft.com/office/powerpoint/2010/main" val="2011485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ADDF08-6864-77DF-1993-12CA9CD81B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2AE67B6-6294-C3E5-704E-E4230F3184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1" cy="6858001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54CC5FA9-1F68-122C-8BF1-53DB07137FF4}"/>
              </a:ext>
            </a:extLst>
          </p:cNvPr>
          <p:cNvSpPr/>
          <p:nvPr/>
        </p:nvSpPr>
        <p:spPr>
          <a:xfrm>
            <a:off x="8794816" y="2250937"/>
            <a:ext cx="2692400" cy="1011927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67" b="1" dirty="0"/>
              <a:t>Mulai </a:t>
            </a:r>
            <a:r>
              <a:rPr lang="en-US" sz="1867" b="1" dirty="0" err="1"/>
              <a:t>Penggalangan</a:t>
            </a:r>
            <a:r>
              <a:rPr lang="en-US" sz="1867" b="1" dirty="0"/>
              <a:t> Dana</a:t>
            </a:r>
            <a:endParaRPr lang="en-ID" sz="1867" b="1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0C117474-E529-83C0-56A0-59B93C5E714A}"/>
              </a:ext>
            </a:extLst>
          </p:cNvPr>
          <p:cNvSpPr/>
          <p:nvPr/>
        </p:nvSpPr>
        <p:spPr>
          <a:xfrm>
            <a:off x="5698146" y="2257574"/>
            <a:ext cx="2361063" cy="962105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67" b="1" dirty="0" err="1"/>
              <a:t>Temu</a:t>
            </a:r>
            <a:r>
              <a:rPr lang="en-US" sz="1867" b="1" dirty="0"/>
              <a:t> </a:t>
            </a:r>
            <a:r>
              <a:rPr lang="en-US" sz="1867" b="1" dirty="0" err="1"/>
              <a:t>Kangen</a:t>
            </a:r>
            <a:r>
              <a:rPr lang="en-US" sz="1867" b="1" dirty="0"/>
              <a:t> GENKSI Pada </a:t>
            </a:r>
          </a:p>
          <a:p>
            <a:pPr algn="ctr"/>
            <a:r>
              <a:rPr lang="en-US" sz="1867" b="1" dirty="0"/>
              <a:t>PRA-IPK 2025</a:t>
            </a:r>
            <a:endParaRPr lang="en-ID" sz="1867" b="1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29B6832D-3EF3-EFCD-604E-E763FFBE7A80}"/>
              </a:ext>
            </a:extLst>
          </p:cNvPr>
          <p:cNvSpPr/>
          <p:nvPr/>
        </p:nvSpPr>
        <p:spPr>
          <a:xfrm>
            <a:off x="2196370" y="2268030"/>
            <a:ext cx="2696913" cy="962105"/>
          </a:xfrm>
          <a:prstGeom prst="roundRect">
            <a:avLst/>
          </a:prstGeom>
          <a:solidFill>
            <a:srgbClr val="002060"/>
          </a:solidFill>
          <a:ln>
            <a:noFill/>
          </a:ln>
          <a:scene3d>
            <a:camera prst="orthographicFront"/>
            <a:lightRig rig="threePt" dir="t"/>
          </a:scene3d>
          <a:sp3d>
            <a:bevelB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67" b="1" dirty="0"/>
              <a:t>GENKSI </a:t>
            </a:r>
          </a:p>
          <a:p>
            <a:pPr algn="ctr"/>
            <a:r>
              <a:rPr lang="en-US" sz="1867" b="1" dirty="0"/>
              <a:t>HBH 2026</a:t>
            </a:r>
            <a:endParaRPr lang="en-ID" sz="1867" b="1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4B09639-5F95-C98E-65BD-0254CB16D0FE}"/>
              </a:ext>
            </a:extLst>
          </p:cNvPr>
          <p:cNvSpPr/>
          <p:nvPr/>
        </p:nvSpPr>
        <p:spPr>
          <a:xfrm>
            <a:off x="2105484" y="4181269"/>
            <a:ext cx="2787799" cy="1030919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67" b="1" dirty="0"/>
              <a:t>GENKSI FUN WALK </a:t>
            </a:r>
          </a:p>
          <a:p>
            <a:pPr algn="ctr"/>
            <a:r>
              <a:rPr lang="en-US" sz="1867" b="1" dirty="0"/>
              <a:t>Taman </a:t>
            </a:r>
            <a:r>
              <a:rPr lang="en-US" sz="1867" b="1" dirty="0" err="1"/>
              <a:t>Margasatwa</a:t>
            </a:r>
            <a:r>
              <a:rPr lang="en-US" sz="1867" b="1" dirty="0"/>
              <a:t> </a:t>
            </a:r>
            <a:r>
              <a:rPr lang="en-US" sz="1867" b="1" dirty="0" err="1"/>
              <a:t>Ragunan</a:t>
            </a:r>
            <a:endParaRPr lang="en-ID" sz="1867" b="1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E6C20FE5-B8BF-5FC9-C3A6-7F72D9E3DAD5}"/>
              </a:ext>
            </a:extLst>
          </p:cNvPr>
          <p:cNvSpPr/>
          <p:nvPr/>
        </p:nvSpPr>
        <p:spPr>
          <a:xfrm>
            <a:off x="5701042" y="4220686"/>
            <a:ext cx="2361063" cy="962105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67" b="1" dirty="0"/>
              <a:t>GENKSI GOLDEN OUTING GARUT</a:t>
            </a:r>
            <a:endParaRPr lang="en-ID" sz="1867" b="1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29BE7644-6D2A-F898-5EC5-1894114A6664}"/>
              </a:ext>
            </a:extLst>
          </p:cNvPr>
          <p:cNvSpPr/>
          <p:nvPr/>
        </p:nvSpPr>
        <p:spPr>
          <a:xfrm>
            <a:off x="8863190" y="4067397"/>
            <a:ext cx="2692400" cy="1208292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GENKSI GOLDEN REUNION &amp; </a:t>
            </a:r>
          </a:p>
          <a:p>
            <a:pPr algn="ctr"/>
            <a:r>
              <a:rPr lang="en-US" sz="2400" b="1" dirty="0"/>
              <a:t>HBH 2027</a:t>
            </a:r>
            <a:endParaRPr lang="en-ID" sz="2400" b="1" dirty="0"/>
          </a:p>
        </p:txBody>
      </p:sp>
      <p:sp>
        <p:nvSpPr>
          <p:cNvPr id="10" name="Arrow: Curved Right 9">
            <a:extLst>
              <a:ext uri="{FF2B5EF4-FFF2-40B4-BE49-F238E27FC236}">
                <a16:creationId xmlns:a16="http://schemas.microsoft.com/office/drawing/2014/main" id="{ECD8CE37-729D-7452-8968-C004DD45B6E6}"/>
              </a:ext>
            </a:extLst>
          </p:cNvPr>
          <p:cNvSpPr/>
          <p:nvPr/>
        </p:nvSpPr>
        <p:spPr>
          <a:xfrm>
            <a:off x="1232020" y="2560133"/>
            <a:ext cx="844223" cy="2340247"/>
          </a:xfrm>
          <a:prstGeom prst="curved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867">
              <a:solidFill>
                <a:schemeClr val="tx1"/>
              </a:solidFill>
            </a:endParaRPr>
          </a:p>
        </p:txBody>
      </p:sp>
      <p:sp>
        <p:nvSpPr>
          <p:cNvPr id="11" name="Arrow: Left 10">
            <a:extLst>
              <a:ext uri="{FF2B5EF4-FFF2-40B4-BE49-F238E27FC236}">
                <a16:creationId xmlns:a16="http://schemas.microsoft.com/office/drawing/2014/main" id="{64190BBF-7889-C4A7-BFA1-CD9A89B4D39C}"/>
              </a:ext>
            </a:extLst>
          </p:cNvPr>
          <p:cNvSpPr/>
          <p:nvPr/>
        </p:nvSpPr>
        <p:spPr>
          <a:xfrm>
            <a:off x="8149095" y="2590199"/>
            <a:ext cx="545954" cy="366018"/>
          </a:xfrm>
          <a:prstGeom prst="lef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2 bl</a:t>
            </a:r>
            <a:endParaRPr lang="en-ID" sz="1200" dirty="0"/>
          </a:p>
        </p:txBody>
      </p:sp>
      <p:sp>
        <p:nvSpPr>
          <p:cNvPr id="12" name="Arrow: Left 11">
            <a:extLst>
              <a:ext uri="{FF2B5EF4-FFF2-40B4-BE49-F238E27FC236}">
                <a16:creationId xmlns:a16="http://schemas.microsoft.com/office/drawing/2014/main" id="{5D6F3655-DC8B-B3DC-5BFE-56FECBBF5E9D}"/>
              </a:ext>
            </a:extLst>
          </p:cNvPr>
          <p:cNvSpPr/>
          <p:nvPr/>
        </p:nvSpPr>
        <p:spPr>
          <a:xfrm>
            <a:off x="5022389" y="2541141"/>
            <a:ext cx="569681" cy="366018"/>
          </a:xfrm>
          <a:prstGeom prst="lef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4 bl</a:t>
            </a:r>
            <a:endParaRPr lang="en-ID" sz="1200" dirty="0"/>
          </a:p>
        </p:txBody>
      </p:sp>
      <p:sp>
        <p:nvSpPr>
          <p:cNvPr id="13" name="Arrow: Left 12">
            <a:extLst>
              <a:ext uri="{FF2B5EF4-FFF2-40B4-BE49-F238E27FC236}">
                <a16:creationId xmlns:a16="http://schemas.microsoft.com/office/drawing/2014/main" id="{844F84FA-6905-6986-ABA9-E05059C68AE3}"/>
              </a:ext>
            </a:extLst>
          </p:cNvPr>
          <p:cNvSpPr/>
          <p:nvPr/>
        </p:nvSpPr>
        <p:spPr>
          <a:xfrm flipH="1">
            <a:off x="5061706" y="4534886"/>
            <a:ext cx="531827" cy="366018"/>
          </a:xfrm>
          <a:prstGeom prst="lef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3 bl</a:t>
            </a:r>
            <a:endParaRPr lang="en-ID" sz="1200" dirty="0"/>
          </a:p>
        </p:txBody>
      </p:sp>
      <p:sp>
        <p:nvSpPr>
          <p:cNvPr id="14" name="Arrow: Left 13">
            <a:extLst>
              <a:ext uri="{FF2B5EF4-FFF2-40B4-BE49-F238E27FC236}">
                <a16:creationId xmlns:a16="http://schemas.microsoft.com/office/drawing/2014/main" id="{E5667454-610F-BB8C-2C8B-1C9CCBCB02AD}"/>
              </a:ext>
            </a:extLst>
          </p:cNvPr>
          <p:cNvSpPr/>
          <p:nvPr/>
        </p:nvSpPr>
        <p:spPr>
          <a:xfrm flipH="1">
            <a:off x="8168379" y="4513719"/>
            <a:ext cx="616981" cy="366018"/>
          </a:xfrm>
          <a:prstGeom prst="lef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6 bl</a:t>
            </a:r>
            <a:endParaRPr lang="en-ID" sz="12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F70DA79-229A-11CF-839D-956C2D369692}"/>
              </a:ext>
            </a:extLst>
          </p:cNvPr>
          <p:cNvSpPr txBox="1"/>
          <p:nvPr/>
        </p:nvSpPr>
        <p:spPr>
          <a:xfrm>
            <a:off x="8847146" y="3314148"/>
            <a:ext cx="22464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err="1"/>
              <a:t>Pelatihan</a:t>
            </a:r>
            <a:r>
              <a:rPr lang="en-US" sz="1600" b="1" dirty="0"/>
              <a:t> OSS RBA</a:t>
            </a:r>
          </a:p>
          <a:p>
            <a:pPr algn="ctr"/>
            <a:r>
              <a:rPr lang="en-US" sz="1600" b="1" dirty="0"/>
              <a:t>30 </a:t>
            </a:r>
            <a:r>
              <a:rPr lang="en-US" sz="1600" b="1" dirty="0" err="1"/>
              <a:t>Okt</a:t>
            </a:r>
            <a:r>
              <a:rPr lang="en-US" sz="1600" b="1" dirty="0"/>
              <a:t> 2025</a:t>
            </a:r>
            <a:endParaRPr lang="en-ID" sz="1600" b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EB3F648-219C-5D98-2E4E-B170AE649A1C}"/>
              </a:ext>
            </a:extLst>
          </p:cNvPr>
          <p:cNvSpPr txBox="1"/>
          <p:nvPr/>
        </p:nvSpPr>
        <p:spPr>
          <a:xfrm>
            <a:off x="6167032" y="3252011"/>
            <a:ext cx="13545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21 Des 2025</a:t>
            </a:r>
            <a:endParaRPr lang="en-ID" sz="1600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AC1DD7A-4DED-8037-EB82-07659F48AEB5}"/>
              </a:ext>
            </a:extLst>
          </p:cNvPr>
          <p:cNvSpPr txBox="1"/>
          <p:nvPr/>
        </p:nvSpPr>
        <p:spPr>
          <a:xfrm>
            <a:off x="2329613" y="3273511"/>
            <a:ext cx="24030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25 April 2026 (</a:t>
            </a:r>
            <a:r>
              <a:rPr lang="en-US" sz="1600" b="1" dirty="0" err="1"/>
              <a:t>Papencil</a:t>
            </a:r>
            <a:r>
              <a:rPr lang="en-US" sz="1600" b="1" dirty="0"/>
              <a:t>)</a:t>
            </a:r>
            <a:endParaRPr lang="en-ID" sz="1600" b="1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C96EB6F-1D74-AE6D-BE81-5FE32749649A}"/>
              </a:ext>
            </a:extLst>
          </p:cNvPr>
          <p:cNvSpPr txBox="1"/>
          <p:nvPr/>
        </p:nvSpPr>
        <p:spPr>
          <a:xfrm>
            <a:off x="2644353" y="5273379"/>
            <a:ext cx="1363185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67" b="1" dirty="0"/>
              <a:t>15 Juli 2026</a:t>
            </a:r>
            <a:endParaRPr lang="en-ID" sz="1867" b="1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4D5B322-9C35-8555-A56F-5FB9CFF75DF2}"/>
              </a:ext>
            </a:extLst>
          </p:cNvPr>
          <p:cNvSpPr txBox="1"/>
          <p:nvPr/>
        </p:nvSpPr>
        <p:spPr>
          <a:xfrm>
            <a:off x="6326480" y="5219358"/>
            <a:ext cx="1155580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67" b="1" dirty="0" err="1"/>
              <a:t>Okt</a:t>
            </a:r>
            <a:r>
              <a:rPr lang="en-US" sz="1867" b="1" dirty="0"/>
              <a:t> 2026</a:t>
            </a:r>
            <a:endParaRPr lang="en-ID" sz="1867" b="1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6F2E220-B245-08A8-B915-82AFC1EFF4A0}"/>
              </a:ext>
            </a:extLst>
          </p:cNvPr>
          <p:cNvSpPr txBox="1"/>
          <p:nvPr/>
        </p:nvSpPr>
        <p:spPr>
          <a:xfrm>
            <a:off x="9400761" y="5343913"/>
            <a:ext cx="1490118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67" b="1" dirty="0"/>
              <a:t>10 April 2027</a:t>
            </a:r>
            <a:endParaRPr lang="en-ID" sz="1867" b="1" dirty="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B87DFE1D-C12D-C774-77D4-DF04E663DE67}"/>
              </a:ext>
            </a:extLst>
          </p:cNvPr>
          <p:cNvSpPr/>
          <p:nvPr/>
        </p:nvSpPr>
        <p:spPr>
          <a:xfrm>
            <a:off x="9868774" y="1872869"/>
            <a:ext cx="296225" cy="332412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67" b="1" dirty="0"/>
              <a:t>1</a:t>
            </a:r>
            <a:endParaRPr lang="en-ID" sz="1867" b="1" dirty="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4BF24A2A-D141-F0CD-C5E4-77808B4F4847}"/>
              </a:ext>
            </a:extLst>
          </p:cNvPr>
          <p:cNvSpPr/>
          <p:nvPr/>
        </p:nvSpPr>
        <p:spPr>
          <a:xfrm>
            <a:off x="6723396" y="3798533"/>
            <a:ext cx="296225" cy="389821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67" b="1" dirty="0"/>
              <a:t>5</a:t>
            </a:r>
            <a:endParaRPr lang="en-ID" sz="1867" b="1" dirty="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D65E7905-C3AF-FB86-AE29-D9AB03703AA0}"/>
              </a:ext>
            </a:extLst>
          </p:cNvPr>
          <p:cNvSpPr/>
          <p:nvPr/>
        </p:nvSpPr>
        <p:spPr>
          <a:xfrm>
            <a:off x="3132989" y="3730257"/>
            <a:ext cx="296225" cy="389821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67" b="1" dirty="0"/>
              <a:t>4</a:t>
            </a:r>
            <a:endParaRPr lang="en-ID" sz="1867" b="1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4DA2454D-369C-A7D4-B73F-6FB43E429AD9}"/>
              </a:ext>
            </a:extLst>
          </p:cNvPr>
          <p:cNvSpPr/>
          <p:nvPr/>
        </p:nvSpPr>
        <p:spPr>
          <a:xfrm>
            <a:off x="3093762" y="1850540"/>
            <a:ext cx="335451" cy="359193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67" b="1" dirty="0"/>
              <a:t>3</a:t>
            </a:r>
            <a:endParaRPr lang="en-ID" sz="1867" b="1" dirty="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F0CF9AE2-FE40-F97C-7DE2-71E3DE8C0AA0}"/>
              </a:ext>
            </a:extLst>
          </p:cNvPr>
          <p:cNvSpPr/>
          <p:nvPr/>
        </p:nvSpPr>
        <p:spPr>
          <a:xfrm>
            <a:off x="6685613" y="1819913"/>
            <a:ext cx="296225" cy="389821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67" b="1" dirty="0"/>
              <a:t>2</a:t>
            </a:r>
            <a:endParaRPr lang="en-ID" sz="1867" b="1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AB4F92A-63DF-95AB-6A55-CF61D4A6D1DB}"/>
              </a:ext>
            </a:extLst>
          </p:cNvPr>
          <p:cNvSpPr txBox="1"/>
          <p:nvPr/>
        </p:nvSpPr>
        <p:spPr>
          <a:xfrm>
            <a:off x="676882" y="3542958"/>
            <a:ext cx="489236" cy="33855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3 bl</a:t>
            </a:r>
            <a:endParaRPr lang="en-ID" sz="1600" dirty="0">
              <a:solidFill>
                <a:schemeClr val="bg1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77A3513-2F8D-F557-6161-E76D6E8B2CBD}"/>
              </a:ext>
            </a:extLst>
          </p:cNvPr>
          <p:cNvSpPr txBox="1"/>
          <p:nvPr/>
        </p:nvSpPr>
        <p:spPr>
          <a:xfrm>
            <a:off x="864706" y="1106627"/>
            <a:ext cx="8657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ROAD TO GENKSI GOLDEN REUNION (G50T)</a:t>
            </a:r>
            <a:endParaRPr lang="en-ID" sz="3600" b="1" dirty="0"/>
          </a:p>
        </p:txBody>
      </p:sp>
      <p:pic>
        <p:nvPicPr>
          <p:cNvPr id="28" name="Google Shape;110;p4">
            <a:extLst>
              <a:ext uri="{FF2B5EF4-FFF2-40B4-BE49-F238E27FC236}">
                <a16:creationId xmlns:a16="http://schemas.microsoft.com/office/drawing/2014/main" id="{817CB6A3-6F3B-093E-6E96-28893ECE071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258694" y="230095"/>
            <a:ext cx="1176715" cy="11611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111;p4">
            <a:extLst>
              <a:ext uri="{FF2B5EF4-FFF2-40B4-BE49-F238E27FC236}">
                <a16:creationId xmlns:a16="http://schemas.microsoft.com/office/drawing/2014/main" id="{C3A38A57-A87E-DE26-C3ED-7DC16B65D2D8}"/>
              </a:ext>
            </a:extLst>
          </p:cNvPr>
          <p:cNvPicPr preferRelativeResize="0"/>
          <p:nvPr/>
        </p:nvPicPr>
        <p:blipFill rotWithShape="1">
          <a:blip r:embed="rId4">
            <a:alphaModFix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24" b="91071" l="8939" r="90503">
                        <a14:foregroundMark x1="40782" y1="13690" x2="40782" y2="13690"/>
                        <a14:foregroundMark x1="48045" y1="9524" x2="48045" y2="9524"/>
                        <a14:foregroundMark x1="90503" y1="48214" x2="90503" y2="48214"/>
                        <a14:foregroundMark x1="58101" y1="89286" x2="58101" y2="89286"/>
                        <a14:foregroundMark x1="50279" y1="91071" x2="50279" y2="91071"/>
                        <a14:foregroundMark x1="26257" y1="82143" x2="26257" y2="82143"/>
                        <a14:foregroundMark x1="26257" y1="85119" x2="26257" y2="85119"/>
                        <a14:foregroundMark x1="10615" y1="39286" x2="10615" y2="39286"/>
                        <a14:foregroundMark x1="10056" y1="48214" x2="10056" y2="48214"/>
                        <a14:foregroundMark x1="11173" y1="55952" x2="11173" y2="55952"/>
                        <a14:foregroundMark x1="11173" y1="66071" x2="12849" y2="67262"/>
                        <a14:foregroundMark x1="17318" y1="75595" x2="17318" y2="75595"/>
                        <a14:foregroundMark x1="24022" y1="82738" x2="24022" y2="82738"/>
                        <a14:foregroundMark x1="29609" y1="85714" x2="29609" y2="85714"/>
                        <a14:foregroundMark x1="30726" y1="89286" x2="30726" y2="89286"/>
                        <a14:foregroundMark x1="69832" y1="87500" x2="69832" y2="87500"/>
                        <a14:foregroundMark x1="58101" y1="44643" x2="58101" y2="44643"/>
                        <a14:foregroundMark x1="45810" y1="48214" x2="45810" y2="48214"/>
                      </a14:backgroundRemoval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10748585" y="230095"/>
            <a:ext cx="1176715" cy="1161187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C50AB622-2234-686F-5DDA-F76E667D3FE8}"/>
              </a:ext>
            </a:extLst>
          </p:cNvPr>
          <p:cNvSpPr txBox="1"/>
          <p:nvPr/>
        </p:nvSpPr>
        <p:spPr>
          <a:xfrm>
            <a:off x="1339974" y="5829300"/>
            <a:ext cx="5799280" cy="4205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33" b="1" dirty="0"/>
              <a:t>PRA-IPK </a:t>
            </a:r>
            <a:r>
              <a:rPr lang="en-US" sz="2133" dirty="0"/>
              <a:t>= Pesta Rakyat Alumni IPB Pulang Kampus</a:t>
            </a:r>
            <a:endParaRPr lang="en-ID" sz="2133" dirty="0"/>
          </a:p>
        </p:txBody>
      </p:sp>
    </p:spTree>
    <p:extLst>
      <p:ext uri="{BB962C8B-B14F-4D97-AF65-F5344CB8AC3E}">
        <p14:creationId xmlns:p14="http://schemas.microsoft.com/office/powerpoint/2010/main" val="1180801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/>
      <p:bldP spid="16" grpId="0"/>
      <p:bldP spid="17" grpId="0"/>
      <p:bldP spid="18" grpId="0"/>
      <p:bldP spid="19" grpId="0"/>
      <p:bldP spid="20" grpId="0"/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BB63DF-FF4D-3A57-ED1C-56D2008F34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06A03EA-7174-0B71-2F35-8515421AF0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1" cy="685800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D2A44F3-A896-BFC2-82B2-D55A77421B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928" y="468630"/>
            <a:ext cx="3429000" cy="51435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1A12FE6-198B-1A55-B3B6-5FCF8C3878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5697" y="468630"/>
            <a:ext cx="3429000" cy="51435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181DB76-4FC4-8280-3B10-1CF0066ABA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62072" y="468630"/>
            <a:ext cx="3429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73427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8EA174-158B-404F-E3A4-DB9D5806CE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48F0CF7-5C49-27A0-3A94-20FEECA472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1"/>
          </a:xfrm>
          <a:prstGeom prst="rect">
            <a:avLst/>
          </a:prstGeom>
        </p:spPr>
      </p:pic>
      <p:pic>
        <p:nvPicPr>
          <p:cNvPr id="2" name="Google Shape;110;p4">
            <a:extLst>
              <a:ext uri="{FF2B5EF4-FFF2-40B4-BE49-F238E27FC236}">
                <a16:creationId xmlns:a16="http://schemas.microsoft.com/office/drawing/2014/main" id="{A5768311-7280-985A-3015-EDFE4947D8D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064883" y="127000"/>
            <a:ext cx="1053835" cy="9707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11;p4">
            <a:extLst>
              <a:ext uri="{FF2B5EF4-FFF2-40B4-BE49-F238E27FC236}">
                <a16:creationId xmlns:a16="http://schemas.microsoft.com/office/drawing/2014/main" id="{26B79C9B-5CBA-3625-C5DD-8D19A984C181}"/>
              </a:ext>
            </a:extLst>
          </p:cNvPr>
          <p:cNvPicPr preferRelativeResize="0"/>
          <p:nvPr/>
        </p:nvPicPr>
        <p:blipFill rotWithShape="1">
          <a:blip r:embed="rId4">
            <a:alphaModFix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24" b="91071" l="8939" r="90503">
                        <a14:foregroundMark x1="40782" y1="13690" x2="40782" y2="13690"/>
                        <a14:foregroundMark x1="48045" y1="9524" x2="48045" y2="9524"/>
                        <a14:foregroundMark x1="90503" y1="48214" x2="90503" y2="48214"/>
                        <a14:foregroundMark x1="58101" y1="89286" x2="58101" y2="89286"/>
                        <a14:foregroundMark x1="50279" y1="91071" x2="50279" y2="91071"/>
                        <a14:foregroundMark x1="26257" y1="82143" x2="26257" y2="82143"/>
                        <a14:foregroundMark x1="26257" y1="85119" x2="26257" y2="85119"/>
                        <a14:foregroundMark x1="10615" y1="39286" x2="10615" y2="39286"/>
                        <a14:foregroundMark x1="10056" y1="48214" x2="10056" y2="48214"/>
                        <a14:foregroundMark x1="11173" y1="55952" x2="11173" y2="55952"/>
                        <a14:foregroundMark x1="11173" y1="66071" x2="12849" y2="67262"/>
                        <a14:foregroundMark x1="17318" y1="75595" x2="17318" y2="75595"/>
                        <a14:foregroundMark x1="24022" y1="82738" x2="24022" y2="82738"/>
                        <a14:foregroundMark x1="29609" y1="85714" x2="29609" y2="85714"/>
                        <a14:foregroundMark x1="30726" y1="89286" x2="30726" y2="89286"/>
                        <a14:foregroundMark x1="69832" y1="87500" x2="69832" y2="87500"/>
                        <a14:foregroundMark x1="58101" y1="44643" x2="58101" y2="44643"/>
                        <a14:foregroundMark x1="45810" y1="48214" x2="45810" y2="48214"/>
                      </a14:backgroundRemoval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11023601" y="100733"/>
            <a:ext cx="1053835" cy="970724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E02A7B20-4449-C7C7-3BEC-56EF719264B0}"/>
              </a:ext>
            </a:extLst>
          </p:cNvPr>
          <p:cNvSpPr/>
          <p:nvPr/>
        </p:nvSpPr>
        <p:spPr>
          <a:xfrm>
            <a:off x="1180099" y="586094"/>
            <a:ext cx="3643361" cy="682635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b="1" dirty="0"/>
              <a:t>Agenda</a:t>
            </a:r>
            <a:endParaRPr lang="en-ID" sz="36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1446D4A-C238-E58A-5CF5-756317B46A90}"/>
              </a:ext>
            </a:extLst>
          </p:cNvPr>
          <p:cNvSpPr txBox="1"/>
          <p:nvPr/>
        </p:nvSpPr>
        <p:spPr>
          <a:xfrm>
            <a:off x="1180098" y="1571536"/>
            <a:ext cx="10192751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3200" dirty="0"/>
              <a:t>Itinerary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/>
              <a:t>T</a:t>
            </a:r>
            <a:r>
              <a:rPr lang="en-ID" sz="3200" dirty="0" err="1"/>
              <a:t>ransportasi</a:t>
            </a:r>
            <a:endParaRPr lang="en-ID" sz="3200" dirty="0"/>
          </a:p>
          <a:p>
            <a:pPr marL="514350" indent="-514350">
              <a:buFont typeface="+mj-lt"/>
              <a:buAutoNum type="arabicPeriod"/>
            </a:pPr>
            <a:r>
              <a:rPr lang="en-ID" sz="3200" dirty="0" err="1"/>
              <a:t>Penginapan</a:t>
            </a:r>
            <a:endParaRPr lang="en-ID" sz="3200" dirty="0"/>
          </a:p>
          <a:p>
            <a:pPr marL="514350" indent="-514350">
              <a:buFont typeface="+mj-lt"/>
              <a:buAutoNum type="arabicPeriod"/>
            </a:pPr>
            <a:r>
              <a:rPr lang="en-ID" sz="3200" dirty="0" err="1"/>
              <a:t>Konsumsi</a:t>
            </a:r>
            <a:endParaRPr lang="en-ID" sz="3200" dirty="0"/>
          </a:p>
          <a:p>
            <a:pPr marL="514350" indent="-514350">
              <a:buFont typeface="+mj-lt"/>
              <a:buAutoNum type="arabicPeriod"/>
            </a:pPr>
            <a:r>
              <a:rPr lang="en-ID" sz="3200" dirty="0" err="1"/>
              <a:t>Genksi</a:t>
            </a:r>
            <a:r>
              <a:rPr lang="en-ID" sz="3200" dirty="0"/>
              <a:t> Charity</a:t>
            </a:r>
          </a:p>
        </p:txBody>
      </p:sp>
    </p:spTree>
    <p:extLst>
      <p:ext uri="{BB962C8B-B14F-4D97-AF65-F5344CB8AC3E}">
        <p14:creationId xmlns:p14="http://schemas.microsoft.com/office/powerpoint/2010/main" val="18063053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9BC79B-F1F2-0BEC-8C44-4B2CCCC34A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EEEA462-7680-F3BD-03CA-B287600867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12192001" cy="6858001"/>
          </a:xfrm>
          <a:prstGeom prst="rect">
            <a:avLst/>
          </a:prstGeom>
        </p:spPr>
      </p:pic>
      <p:pic>
        <p:nvPicPr>
          <p:cNvPr id="12" name="Google Shape;110;p4">
            <a:extLst>
              <a:ext uri="{FF2B5EF4-FFF2-40B4-BE49-F238E27FC236}">
                <a16:creationId xmlns:a16="http://schemas.microsoft.com/office/drawing/2014/main" id="{FB82FAE2-8EA3-792B-A604-9AC484A831F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052183" y="127000"/>
            <a:ext cx="1053835" cy="9707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11;p4">
            <a:extLst>
              <a:ext uri="{FF2B5EF4-FFF2-40B4-BE49-F238E27FC236}">
                <a16:creationId xmlns:a16="http://schemas.microsoft.com/office/drawing/2014/main" id="{7D18D19F-815A-CE5A-A25F-063CF1DCD61B}"/>
              </a:ext>
            </a:extLst>
          </p:cNvPr>
          <p:cNvPicPr preferRelativeResize="0"/>
          <p:nvPr/>
        </p:nvPicPr>
        <p:blipFill rotWithShape="1">
          <a:blip r:embed="rId4">
            <a:alphaModFix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24" b="91071" l="8939" r="90503">
                        <a14:foregroundMark x1="40782" y1="13690" x2="40782" y2="13690"/>
                        <a14:foregroundMark x1="48045" y1="9524" x2="48045" y2="9524"/>
                        <a14:foregroundMark x1="90503" y1="48214" x2="90503" y2="48214"/>
                        <a14:foregroundMark x1="58101" y1="89286" x2="58101" y2="89286"/>
                        <a14:foregroundMark x1="50279" y1="91071" x2="50279" y2="91071"/>
                        <a14:foregroundMark x1="26257" y1="82143" x2="26257" y2="82143"/>
                        <a14:foregroundMark x1="26257" y1="85119" x2="26257" y2="85119"/>
                        <a14:foregroundMark x1="10615" y1="39286" x2="10615" y2="39286"/>
                        <a14:foregroundMark x1="10056" y1="48214" x2="10056" y2="48214"/>
                        <a14:foregroundMark x1="11173" y1="55952" x2="11173" y2="55952"/>
                        <a14:foregroundMark x1="11173" y1="66071" x2="12849" y2="67262"/>
                        <a14:foregroundMark x1="17318" y1="75595" x2="17318" y2="75595"/>
                        <a14:foregroundMark x1="24022" y1="82738" x2="24022" y2="82738"/>
                        <a14:foregroundMark x1="29609" y1="85714" x2="29609" y2="85714"/>
                        <a14:foregroundMark x1="30726" y1="89286" x2="30726" y2="89286"/>
                        <a14:foregroundMark x1="69832" y1="87500" x2="69832" y2="87500"/>
                        <a14:foregroundMark x1="58101" y1="44643" x2="58101" y2="44643"/>
                        <a14:foregroundMark x1="45810" y1="48214" x2="45810" y2="48214"/>
                      </a14:backgroundRemoval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11010901" y="100733"/>
            <a:ext cx="1053835" cy="970724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id="{64E10E80-8A2F-B3BA-1CC6-0E614CA4594B}"/>
              </a:ext>
            </a:extLst>
          </p:cNvPr>
          <p:cNvSpPr/>
          <p:nvPr/>
        </p:nvSpPr>
        <p:spPr>
          <a:xfrm>
            <a:off x="541561" y="279400"/>
            <a:ext cx="784587" cy="698064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/>
              <a:t>1</a:t>
            </a:r>
            <a:endParaRPr lang="en-ID" sz="3200" b="1" dirty="0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5E347B05-E9DE-449E-BFAD-6A907DDEC147}"/>
              </a:ext>
            </a:extLst>
          </p:cNvPr>
          <p:cNvSpPr/>
          <p:nvPr/>
        </p:nvSpPr>
        <p:spPr>
          <a:xfrm>
            <a:off x="1453149" y="346492"/>
            <a:ext cx="1850121" cy="563880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dirty="0"/>
              <a:t>Itinerary</a:t>
            </a:r>
            <a:endParaRPr lang="en-ID" sz="3200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AE75117-3CC3-4F58-6521-1EBAAB0144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50661" y="0"/>
            <a:ext cx="5633719" cy="563371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8AA3E5A-5B1E-6D1E-FBE0-55117858C026}"/>
              </a:ext>
            </a:extLst>
          </p:cNvPr>
          <p:cNvSpPr txBox="1"/>
          <p:nvPr/>
        </p:nvSpPr>
        <p:spPr>
          <a:xfrm>
            <a:off x="683701" y="2305614"/>
            <a:ext cx="5766629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sz="2000" b="1" dirty="0"/>
              <a:t>Day 1</a:t>
            </a:r>
            <a:r>
              <a:rPr lang="en-ID" sz="2000" dirty="0"/>
              <a:t> </a:t>
            </a:r>
          </a:p>
          <a:p>
            <a:r>
              <a:rPr lang="en-ID" sz="2000" dirty="0" err="1"/>
              <a:t>Ditambah</a:t>
            </a:r>
            <a:r>
              <a:rPr lang="en-ID" sz="2000" dirty="0"/>
              <a:t> Batik Jl. </a:t>
            </a:r>
            <a:r>
              <a:rPr lang="en-ID" sz="2000" dirty="0" err="1"/>
              <a:t>Papandayan</a:t>
            </a:r>
            <a:r>
              <a:rPr lang="en-ID" sz="2000" dirty="0"/>
              <a:t>/</a:t>
            </a:r>
            <a:r>
              <a:rPr lang="en-ID" sz="2000" dirty="0" err="1"/>
              <a:t>diatur</a:t>
            </a:r>
            <a:r>
              <a:rPr lang="en-ID" sz="2000" dirty="0"/>
              <a:t> </a:t>
            </a:r>
            <a:r>
              <a:rPr lang="en-ID" sz="2000" dirty="0" err="1"/>
              <a:t>ulang</a:t>
            </a:r>
            <a:r>
              <a:rPr lang="en-ID" sz="2000" dirty="0"/>
              <a:t> </a:t>
            </a:r>
            <a:r>
              <a:rPr lang="en-ID" sz="2000" dirty="0" err="1"/>
              <a:t>waktunya</a:t>
            </a:r>
            <a:br>
              <a:rPr lang="en-ID" sz="2000" dirty="0"/>
            </a:br>
            <a:endParaRPr lang="en-ID" sz="2000" dirty="0"/>
          </a:p>
          <a:p>
            <a:r>
              <a:rPr lang="en-ID" sz="2000" dirty="0"/>
              <a:t>12.15-13.15 : Lumbung padi </a:t>
            </a:r>
            <a:r>
              <a:rPr lang="en-ID" sz="2000" dirty="0" err="1"/>
              <a:t>menjadi</a:t>
            </a:r>
            <a:r>
              <a:rPr lang="en-ID" sz="2000" dirty="0"/>
              <a:t> 1 jam</a:t>
            </a:r>
          </a:p>
          <a:p>
            <a:r>
              <a:rPr lang="en-ID" sz="2000" dirty="0"/>
              <a:t>13.30-15.00 : </a:t>
            </a:r>
            <a:r>
              <a:rPr lang="en-ID" sz="2000" dirty="0" err="1"/>
              <a:t>Sukaregang</a:t>
            </a:r>
            <a:endParaRPr lang="en-ID" sz="2000" dirty="0"/>
          </a:p>
          <a:p>
            <a:r>
              <a:rPr lang="en-ID" sz="2000" dirty="0"/>
              <a:t>15.15-16.00 : Batik </a:t>
            </a:r>
          </a:p>
          <a:p>
            <a:r>
              <a:rPr lang="en-ID" sz="2000" dirty="0"/>
              <a:t>16.30             : Check in</a:t>
            </a:r>
          </a:p>
        </p:txBody>
      </p:sp>
    </p:spTree>
    <p:extLst>
      <p:ext uri="{BB962C8B-B14F-4D97-AF65-F5344CB8AC3E}">
        <p14:creationId xmlns:p14="http://schemas.microsoft.com/office/powerpoint/2010/main" val="30565672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8B9C3B-5583-E8E3-6859-CB227537FA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10;p4">
            <a:extLst>
              <a:ext uri="{FF2B5EF4-FFF2-40B4-BE49-F238E27FC236}">
                <a16:creationId xmlns:a16="http://schemas.microsoft.com/office/drawing/2014/main" id="{660E6C5B-3310-6B3D-A850-2E408F7BAE5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052183" y="127000"/>
            <a:ext cx="1053835" cy="9707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11;p4">
            <a:extLst>
              <a:ext uri="{FF2B5EF4-FFF2-40B4-BE49-F238E27FC236}">
                <a16:creationId xmlns:a16="http://schemas.microsoft.com/office/drawing/2014/main" id="{E983632C-9CDA-1C3A-2577-05508014766C}"/>
              </a:ext>
            </a:extLst>
          </p:cNvPr>
          <p:cNvPicPr preferRelativeResize="0"/>
          <p:nvPr/>
        </p:nvPicPr>
        <p:blipFill rotWithShape="1">
          <a:blip r:embed="rId3"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24" b="91071" l="8939" r="90503">
                        <a14:foregroundMark x1="40782" y1="13690" x2="40782" y2="13690"/>
                        <a14:foregroundMark x1="48045" y1="9524" x2="48045" y2="9524"/>
                        <a14:foregroundMark x1="90503" y1="48214" x2="90503" y2="48214"/>
                        <a14:foregroundMark x1="58101" y1="89286" x2="58101" y2="89286"/>
                        <a14:foregroundMark x1="50279" y1="91071" x2="50279" y2="91071"/>
                        <a14:foregroundMark x1="26257" y1="82143" x2="26257" y2="82143"/>
                        <a14:foregroundMark x1="26257" y1="85119" x2="26257" y2="85119"/>
                        <a14:foregroundMark x1="10615" y1="39286" x2="10615" y2="39286"/>
                        <a14:foregroundMark x1="10056" y1="48214" x2="10056" y2="48214"/>
                        <a14:foregroundMark x1="11173" y1="55952" x2="11173" y2="55952"/>
                        <a14:foregroundMark x1="11173" y1="66071" x2="12849" y2="67262"/>
                        <a14:foregroundMark x1="17318" y1="75595" x2="17318" y2="75595"/>
                        <a14:foregroundMark x1="24022" y1="82738" x2="24022" y2="82738"/>
                        <a14:foregroundMark x1="29609" y1="85714" x2="29609" y2="85714"/>
                        <a14:foregroundMark x1="30726" y1="89286" x2="30726" y2="89286"/>
                        <a14:foregroundMark x1="69832" y1="87500" x2="69832" y2="87500"/>
                        <a14:foregroundMark x1="58101" y1="44643" x2="58101" y2="44643"/>
                        <a14:foregroundMark x1="45810" y1="48214" x2="45810" y2="48214"/>
                      </a14:backgroundRemoval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11010901" y="100733"/>
            <a:ext cx="1053835" cy="970724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id="{9077EE1F-E7FA-CD48-714A-2EC4E38E3AD0}"/>
              </a:ext>
            </a:extLst>
          </p:cNvPr>
          <p:cNvSpPr/>
          <p:nvPr/>
        </p:nvSpPr>
        <p:spPr>
          <a:xfrm>
            <a:off x="541561" y="279400"/>
            <a:ext cx="784587" cy="698064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/>
              <a:t>2</a:t>
            </a:r>
            <a:endParaRPr lang="en-ID" sz="3200" b="1" dirty="0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1806D91C-7BD4-2F68-508C-250FAE614203}"/>
              </a:ext>
            </a:extLst>
          </p:cNvPr>
          <p:cNvSpPr/>
          <p:nvPr/>
        </p:nvSpPr>
        <p:spPr>
          <a:xfrm>
            <a:off x="1453149" y="346492"/>
            <a:ext cx="2547351" cy="563880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dirty="0" err="1"/>
              <a:t>Transportasi</a:t>
            </a:r>
            <a:endParaRPr lang="en-ID" sz="3200" b="1" dirty="0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5982E39D-7D4F-AC31-63C5-F7E7DDC174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9381751"/>
              </p:ext>
            </p:extLst>
          </p:nvPr>
        </p:nvGraphicFramePr>
        <p:xfrm>
          <a:off x="1513838" y="1054614"/>
          <a:ext cx="9024620" cy="50682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6155">
                  <a:extLst>
                    <a:ext uri="{9D8B030D-6E8A-4147-A177-3AD203B41FA5}">
                      <a16:colId xmlns:a16="http://schemas.microsoft.com/office/drawing/2014/main" val="3770715477"/>
                    </a:ext>
                  </a:extLst>
                </a:gridCol>
                <a:gridCol w="2256155">
                  <a:extLst>
                    <a:ext uri="{9D8B030D-6E8A-4147-A177-3AD203B41FA5}">
                      <a16:colId xmlns:a16="http://schemas.microsoft.com/office/drawing/2014/main" val="1009470712"/>
                    </a:ext>
                  </a:extLst>
                </a:gridCol>
                <a:gridCol w="2256155">
                  <a:extLst>
                    <a:ext uri="{9D8B030D-6E8A-4147-A177-3AD203B41FA5}">
                      <a16:colId xmlns:a16="http://schemas.microsoft.com/office/drawing/2014/main" val="1289090267"/>
                    </a:ext>
                  </a:extLst>
                </a:gridCol>
                <a:gridCol w="2256155">
                  <a:extLst>
                    <a:ext uri="{9D8B030D-6E8A-4147-A177-3AD203B41FA5}">
                      <a16:colId xmlns:a16="http://schemas.microsoft.com/office/drawing/2014/main" val="1964069358"/>
                    </a:ext>
                  </a:extLst>
                </a:gridCol>
              </a:tblGrid>
              <a:tr h="466562">
                <a:tc>
                  <a:txBody>
                    <a:bodyPr/>
                    <a:lstStyle/>
                    <a:p>
                      <a:r>
                        <a:rPr lang="en-US" sz="2200" dirty="0"/>
                        <a:t>Premio 1</a:t>
                      </a:r>
                      <a:endParaRPr lang="en-ID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/>
                        <a:t>Premio 2</a:t>
                      </a:r>
                      <a:endParaRPr lang="en-ID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/>
                        <a:t>Premio 3</a:t>
                      </a:r>
                      <a:endParaRPr lang="en-ID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/>
                        <a:t>Premio 4</a:t>
                      </a:r>
                      <a:endParaRPr lang="en-ID" sz="2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3447550"/>
                  </a:ext>
                </a:extLst>
              </a:tr>
              <a:tr h="4601712"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en-ID" sz="2200" dirty="0"/>
                        <a:t>HD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ID" sz="2200" dirty="0"/>
                        <a:t>Cecep 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ID" sz="2200" dirty="0"/>
                        <a:t>Erni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ID" sz="2200" b="1" dirty="0"/>
                        <a:t>NM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ID" sz="2200" dirty="0"/>
                        <a:t>Eni 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ID" sz="2200" dirty="0" err="1"/>
                        <a:t>Dessy</a:t>
                      </a:r>
                      <a:endParaRPr lang="en-ID" sz="2200" dirty="0"/>
                    </a:p>
                    <a:p>
                      <a:pPr marL="342900" indent="-342900">
                        <a:buAutoNum type="arabicPeriod"/>
                      </a:pPr>
                      <a:r>
                        <a:rPr lang="en-ID" sz="2200" dirty="0"/>
                        <a:t>Rahman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ID" sz="2200" dirty="0"/>
                        <a:t>Mian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ID" sz="2200" dirty="0"/>
                        <a:t>Yani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ID" sz="2200" dirty="0"/>
                        <a:t>JM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ID" sz="2200" dirty="0"/>
                        <a:t>Yayu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ID" sz="2200" dirty="0" err="1"/>
                        <a:t>Yuyun</a:t>
                      </a:r>
                      <a:endParaRPr lang="en-ID" sz="2200" dirty="0"/>
                    </a:p>
                    <a:p>
                      <a:pPr marL="342900" indent="-342900">
                        <a:buAutoNum type="arabicPeriod"/>
                      </a:pPr>
                      <a:r>
                        <a:rPr lang="en-ID" sz="2200" dirty="0" err="1"/>
                        <a:t>Rafjon</a:t>
                      </a:r>
                      <a:endParaRPr lang="en-ID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en-ID" sz="2200" dirty="0" err="1"/>
                        <a:t>Nenny</a:t>
                      </a:r>
                      <a:endParaRPr lang="en-ID" sz="2200" dirty="0"/>
                    </a:p>
                    <a:p>
                      <a:pPr marL="342900" indent="-342900">
                        <a:buAutoNum type="arabicPeriod"/>
                      </a:pPr>
                      <a:r>
                        <a:rPr lang="en-ID" sz="2200" dirty="0" err="1"/>
                        <a:t>Dyah</a:t>
                      </a:r>
                      <a:endParaRPr lang="en-ID" sz="2200" dirty="0"/>
                    </a:p>
                    <a:p>
                      <a:pPr marL="342900" indent="-342900">
                        <a:buAutoNum type="arabicPeriod"/>
                      </a:pPr>
                      <a:r>
                        <a:rPr lang="en-ID" sz="2200" dirty="0"/>
                        <a:t>AA 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ID" sz="2200" b="1" dirty="0"/>
                        <a:t>JW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ID" sz="2200" dirty="0"/>
                        <a:t>Amir 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ID" sz="2200" dirty="0"/>
                        <a:t>AL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ID" sz="2200" dirty="0"/>
                        <a:t>Dian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ID" sz="2200" dirty="0"/>
                        <a:t>BPH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ID" sz="2200" dirty="0"/>
                        <a:t>Prapti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ID" sz="2200" dirty="0"/>
                        <a:t>Lely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ID" sz="2200" dirty="0"/>
                        <a:t>Erna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ID" sz="2200" dirty="0"/>
                        <a:t>Tuti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ID" sz="2200" dirty="0"/>
                        <a:t>Reni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en-ID" sz="2200" dirty="0"/>
                        <a:t>Onter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ID" sz="2200" dirty="0"/>
                        <a:t>Maritje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ID" sz="2200" dirty="0" err="1"/>
                        <a:t>Oemi</a:t>
                      </a:r>
                      <a:endParaRPr lang="en-ID" sz="2200" dirty="0"/>
                    </a:p>
                    <a:p>
                      <a:pPr marL="342900" indent="-342900">
                        <a:buAutoNum type="arabicPeriod"/>
                      </a:pPr>
                      <a:r>
                        <a:rPr lang="en-ID" sz="2200" dirty="0" err="1"/>
                        <a:t>Lisdar</a:t>
                      </a:r>
                      <a:endParaRPr lang="en-ID" sz="2200" dirty="0"/>
                    </a:p>
                    <a:p>
                      <a:pPr marL="342900" indent="-342900">
                        <a:buAutoNum type="arabicPeriod"/>
                      </a:pPr>
                      <a:r>
                        <a:rPr lang="en-ID" sz="2200" dirty="0" err="1"/>
                        <a:t>Witri</a:t>
                      </a:r>
                      <a:endParaRPr lang="en-ID" sz="2200" dirty="0"/>
                    </a:p>
                    <a:p>
                      <a:pPr marL="342900" indent="-342900">
                        <a:buAutoNum type="arabicPeriod"/>
                      </a:pPr>
                      <a:r>
                        <a:rPr lang="en-ID" sz="2200" dirty="0"/>
                        <a:t>Suzy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ID" sz="2200" dirty="0" err="1"/>
                        <a:t>Hazairin</a:t>
                      </a:r>
                      <a:endParaRPr lang="en-ID" sz="2200" dirty="0"/>
                    </a:p>
                    <a:p>
                      <a:pPr marL="342900" indent="-342900">
                        <a:buAutoNum type="arabicPeriod"/>
                      </a:pPr>
                      <a:r>
                        <a:rPr lang="en-ID" sz="2200" dirty="0"/>
                        <a:t>Manaf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ID" sz="2200" dirty="0"/>
                        <a:t>Doddy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ID" sz="2200" dirty="0"/>
                        <a:t>Susi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ID" sz="2200" dirty="0" err="1"/>
                        <a:t>Titiek</a:t>
                      </a:r>
                      <a:endParaRPr lang="en-ID" sz="2200" dirty="0"/>
                    </a:p>
                    <a:p>
                      <a:pPr marL="342900" indent="-342900">
                        <a:buAutoNum type="arabicPeriod"/>
                      </a:pPr>
                      <a:r>
                        <a:rPr lang="en-ID" sz="2200" dirty="0" err="1"/>
                        <a:t>IdaY</a:t>
                      </a:r>
                      <a:endParaRPr lang="en-ID" sz="2200" dirty="0"/>
                    </a:p>
                    <a:p>
                      <a:pPr marL="342900" indent="-342900">
                        <a:buAutoNum type="arabicPeriod"/>
                      </a:pPr>
                      <a:r>
                        <a:rPr lang="en-ID" sz="2200" b="1" dirty="0"/>
                        <a:t>EYH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en-ID" sz="2200" dirty="0"/>
                        <a:t>Hidayatullah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ID" sz="2200" dirty="0"/>
                        <a:t>Ayub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ID" sz="2200" dirty="0"/>
                        <a:t>Evi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ID" sz="2200" dirty="0" err="1"/>
                        <a:t>Didit</a:t>
                      </a:r>
                      <a:endParaRPr lang="en-ID" sz="2200" dirty="0"/>
                    </a:p>
                    <a:p>
                      <a:pPr marL="342900" indent="-342900">
                        <a:buAutoNum type="arabicPeriod"/>
                      </a:pPr>
                      <a:r>
                        <a:rPr lang="en-ID" sz="2200" dirty="0"/>
                        <a:t>Vera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ID" sz="2200" b="1" dirty="0"/>
                        <a:t>Gayatri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ID" sz="2200" dirty="0"/>
                        <a:t>RKD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ID" sz="2200" dirty="0"/>
                        <a:t>Anda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ID" sz="2200" dirty="0"/>
                        <a:t>Pieter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ID" sz="2200" dirty="0"/>
                        <a:t>Yana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ID" sz="2200" dirty="0"/>
                        <a:t>Dwi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ID" sz="2200" dirty="0" err="1"/>
                        <a:t>Dince</a:t>
                      </a:r>
                      <a:endParaRPr lang="en-ID" sz="2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9023554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73B343C8-70B4-B1AE-E53D-AEDEC084392F}"/>
              </a:ext>
            </a:extLst>
          </p:cNvPr>
          <p:cNvSpPr txBox="1"/>
          <p:nvPr/>
        </p:nvSpPr>
        <p:spPr>
          <a:xfrm>
            <a:off x="1623060" y="6286500"/>
            <a:ext cx="58548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Bold (</a:t>
            </a:r>
            <a:r>
              <a:rPr lang="en-US" b="1" i="1" dirty="0"/>
              <a:t>NM, JW, EYH, Gayatri</a:t>
            </a:r>
            <a:r>
              <a:rPr lang="en-US" i="1" dirty="0"/>
              <a:t>) : PIC masing-masing </a:t>
            </a:r>
            <a:r>
              <a:rPr lang="en-US" i="1" dirty="0" err="1"/>
              <a:t>kendaraan</a:t>
            </a:r>
            <a:endParaRPr lang="en-ID" i="1" dirty="0"/>
          </a:p>
        </p:txBody>
      </p:sp>
    </p:spTree>
    <p:extLst>
      <p:ext uri="{BB962C8B-B14F-4D97-AF65-F5344CB8AC3E}">
        <p14:creationId xmlns:p14="http://schemas.microsoft.com/office/powerpoint/2010/main" val="14021580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320DD5-F024-70B6-5A54-9184E8278A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8A4D06B-8595-2DA6-E9A9-65269BECD0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22" y="11429"/>
            <a:ext cx="12192001" cy="6858001"/>
          </a:xfrm>
          <a:prstGeom prst="rect">
            <a:avLst/>
          </a:prstGeom>
        </p:spPr>
      </p:pic>
      <p:pic>
        <p:nvPicPr>
          <p:cNvPr id="12" name="Google Shape;110;p4">
            <a:extLst>
              <a:ext uri="{FF2B5EF4-FFF2-40B4-BE49-F238E27FC236}">
                <a16:creationId xmlns:a16="http://schemas.microsoft.com/office/drawing/2014/main" id="{188259F9-16B5-4EDC-B22E-38D9C72E812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052183" y="127000"/>
            <a:ext cx="1053835" cy="9707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11;p4">
            <a:extLst>
              <a:ext uri="{FF2B5EF4-FFF2-40B4-BE49-F238E27FC236}">
                <a16:creationId xmlns:a16="http://schemas.microsoft.com/office/drawing/2014/main" id="{34913327-64CD-94B6-C159-61A8CC5D8C95}"/>
              </a:ext>
            </a:extLst>
          </p:cNvPr>
          <p:cNvPicPr preferRelativeResize="0"/>
          <p:nvPr/>
        </p:nvPicPr>
        <p:blipFill rotWithShape="1">
          <a:blip r:embed="rId4">
            <a:alphaModFix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24" b="91071" l="8939" r="90503">
                        <a14:foregroundMark x1="40782" y1="13690" x2="40782" y2="13690"/>
                        <a14:foregroundMark x1="48045" y1="9524" x2="48045" y2="9524"/>
                        <a14:foregroundMark x1="90503" y1="48214" x2="90503" y2="48214"/>
                        <a14:foregroundMark x1="58101" y1="89286" x2="58101" y2="89286"/>
                        <a14:foregroundMark x1="50279" y1="91071" x2="50279" y2="91071"/>
                        <a14:foregroundMark x1="26257" y1="82143" x2="26257" y2="82143"/>
                        <a14:foregroundMark x1="26257" y1="85119" x2="26257" y2="85119"/>
                        <a14:foregroundMark x1="10615" y1="39286" x2="10615" y2="39286"/>
                        <a14:foregroundMark x1="10056" y1="48214" x2="10056" y2="48214"/>
                        <a14:foregroundMark x1="11173" y1="55952" x2="11173" y2="55952"/>
                        <a14:foregroundMark x1="11173" y1="66071" x2="12849" y2="67262"/>
                        <a14:foregroundMark x1="17318" y1="75595" x2="17318" y2="75595"/>
                        <a14:foregroundMark x1="24022" y1="82738" x2="24022" y2="82738"/>
                        <a14:foregroundMark x1="29609" y1="85714" x2="29609" y2="85714"/>
                        <a14:foregroundMark x1="30726" y1="89286" x2="30726" y2="89286"/>
                        <a14:foregroundMark x1="69832" y1="87500" x2="69832" y2="87500"/>
                        <a14:foregroundMark x1="58101" y1="44643" x2="58101" y2="44643"/>
                        <a14:foregroundMark x1="45810" y1="48214" x2="45810" y2="48214"/>
                      </a14:backgroundRemoval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11010901" y="100733"/>
            <a:ext cx="1053835" cy="970724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id="{F5FA2BC9-62E9-0BD5-64D2-6F3FBE2BA32B}"/>
              </a:ext>
            </a:extLst>
          </p:cNvPr>
          <p:cNvSpPr/>
          <p:nvPr/>
        </p:nvSpPr>
        <p:spPr>
          <a:xfrm>
            <a:off x="541561" y="279400"/>
            <a:ext cx="784587" cy="698064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/>
              <a:t>3</a:t>
            </a:r>
            <a:endParaRPr lang="en-ID" sz="3200" b="1" dirty="0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76A44B74-99A7-75A9-18D6-69B14D953E66}"/>
              </a:ext>
            </a:extLst>
          </p:cNvPr>
          <p:cNvSpPr/>
          <p:nvPr/>
        </p:nvSpPr>
        <p:spPr>
          <a:xfrm>
            <a:off x="1453149" y="346492"/>
            <a:ext cx="2318751" cy="563880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dirty="0" err="1"/>
              <a:t>Penginapan</a:t>
            </a:r>
            <a:endParaRPr lang="en-ID" sz="3200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1C6C739-B80C-5B4A-67F3-B236B60FD09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42440" y="182880"/>
            <a:ext cx="7960990" cy="538362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8DC09F1-DB0D-E5C7-8F7F-4E5A40245211}"/>
              </a:ext>
            </a:extLst>
          </p:cNvPr>
          <p:cNvSpPr txBox="1"/>
          <p:nvPr/>
        </p:nvSpPr>
        <p:spPr>
          <a:xfrm>
            <a:off x="70119" y="2181301"/>
            <a:ext cx="4319001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sz="2000" b="1" u="sng" dirty="0"/>
              <a:t>Room Adjustment</a:t>
            </a:r>
          </a:p>
          <a:p>
            <a:r>
              <a:rPr lang="en-ID" sz="2000" dirty="0"/>
              <a:t>Room 114 : Ratna, Anda, Baby</a:t>
            </a:r>
          </a:p>
          <a:p>
            <a:r>
              <a:rPr lang="en-ID" sz="2000" dirty="0"/>
              <a:t>Room 212 : H. </a:t>
            </a:r>
            <a:r>
              <a:rPr lang="en-ID" sz="2000" dirty="0" err="1"/>
              <a:t>Prasetyohadi</a:t>
            </a:r>
            <a:r>
              <a:rPr lang="en-ID" sz="2000" dirty="0"/>
              <a:t>, </a:t>
            </a:r>
            <a:r>
              <a:rPr lang="en-ID" sz="2000" dirty="0" err="1"/>
              <a:t>Wiyanto</a:t>
            </a:r>
            <a:r>
              <a:rPr lang="en-ID" sz="2000" dirty="0"/>
              <a:t> S</a:t>
            </a:r>
          </a:p>
          <a:p>
            <a:r>
              <a:rPr lang="en-ID" sz="2000" dirty="0"/>
              <a:t>Room 214 : Hari </a:t>
            </a:r>
            <a:r>
              <a:rPr lang="en-ID" sz="2000" dirty="0" err="1"/>
              <a:t>Dewanto</a:t>
            </a:r>
            <a:r>
              <a:rPr lang="en-ID" sz="2000" dirty="0"/>
              <a:t>, </a:t>
            </a:r>
            <a:r>
              <a:rPr lang="en-ID" sz="2000" dirty="0" err="1"/>
              <a:t>Rafjon</a:t>
            </a:r>
            <a:endParaRPr lang="en-ID" sz="2000" dirty="0"/>
          </a:p>
          <a:p>
            <a:r>
              <a:rPr lang="en-ID" sz="2000" dirty="0"/>
              <a:t>Room 202 : Cecep F. , T. Pieter</a:t>
            </a:r>
          </a:p>
          <a:p>
            <a:r>
              <a:rPr lang="en-ID" sz="2000" dirty="0"/>
              <a:t>Room 204 : Azhar Lubis, Bambang PH</a:t>
            </a:r>
          </a:p>
          <a:p>
            <a:r>
              <a:rPr lang="en-ID" sz="2000" dirty="0"/>
              <a:t>Room 208 : </a:t>
            </a:r>
            <a:r>
              <a:rPr lang="en-ID" sz="2000" dirty="0" err="1"/>
              <a:t>Mamung</a:t>
            </a:r>
            <a:r>
              <a:rPr lang="en-ID" sz="2000" dirty="0"/>
              <a:t>, Mimy, Enny</a:t>
            </a:r>
          </a:p>
        </p:txBody>
      </p:sp>
    </p:spTree>
    <p:extLst>
      <p:ext uri="{BB962C8B-B14F-4D97-AF65-F5344CB8AC3E}">
        <p14:creationId xmlns:p14="http://schemas.microsoft.com/office/powerpoint/2010/main" val="10916189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9D76C9-CD2E-35BA-8B24-37A4F4104F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51EF3F0-13E4-BD62-F16B-4CC0701148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1" cy="6858001"/>
          </a:xfrm>
          <a:prstGeom prst="rect">
            <a:avLst/>
          </a:prstGeom>
        </p:spPr>
      </p:pic>
      <p:pic>
        <p:nvPicPr>
          <p:cNvPr id="12" name="Google Shape;110;p4">
            <a:extLst>
              <a:ext uri="{FF2B5EF4-FFF2-40B4-BE49-F238E27FC236}">
                <a16:creationId xmlns:a16="http://schemas.microsoft.com/office/drawing/2014/main" id="{2DA1022D-D560-1ABE-6136-4BC907A1084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052183" y="127000"/>
            <a:ext cx="1053835" cy="9707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11;p4">
            <a:extLst>
              <a:ext uri="{FF2B5EF4-FFF2-40B4-BE49-F238E27FC236}">
                <a16:creationId xmlns:a16="http://schemas.microsoft.com/office/drawing/2014/main" id="{F19BCC0F-AA6E-C35C-243A-A6D310B7E525}"/>
              </a:ext>
            </a:extLst>
          </p:cNvPr>
          <p:cNvPicPr preferRelativeResize="0"/>
          <p:nvPr/>
        </p:nvPicPr>
        <p:blipFill rotWithShape="1">
          <a:blip r:embed="rId4">
            <a:alphaModFix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24" b="91071" l="8939" r="90503">
                        <a14:foregroundMark x1="40782" y1="13690" x2="40782" y2="13690"/>
                        <a14:foregroundMark x1="48045" y1="9524" x2="48045" y2="9524"/>
                        <a14:foregroundMark x1="90503" y1="48214" x2="90503" y2="48214"/>
                        <a14:foregroundMark x1="58101" y1="89286" x2="58101" y2="89286"/>
                        <a14:foregroundMark x1="50279" y1="91071" x2="50279" y2="91071"/>
                        <a14:foregroundMark x1="26257" y1="82143" x2="26257" y2="82143"/>
                        <a14:foregroundMark x1="26257" y1="85119" x2="26257" y2="85119"/>
                        <a14:foregroundMark x1="10615" y1="39286" x2="10615" y2="39286"/>
                        <a14:foregroundMark x1="10056" y1="48214" x2="10056" y2="48214"/>
                        <a14:foregroundMark x1="11173" y1="55952" x2="11173" y2="55952"/>
                        <a14:foregroundMark x1="11173" y1="66071" x2="12849" y2="67262"/>
                        <a14:foregroundMark x1="17318" y1="75595" x2="17318" y2="75595"/>
                        <a14:foregroundMark x1="24022" y1="82738" x2="24022" y2="82738"/>
                        <a14:foregroundMark x1="29609" y1="85714" x2="29609" y2="85714"/>
                        <a14:foregroundMark x1="30726" y1="89286" x2="30726" y2="89286"/>
                        <a14:foregroundMark x1="69832" y1="87500" x2="69832" y2="87500"/>
                        <a14:foregroundMark x1="58101" y1="44643" x2="58101" y2="44643"/>
                        <a14:foregroundMark x1="45810" y1="48214" x2="45810" y2="48214"/>
                      </a14:backgroundRemoval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11010901" y="100733"/>
            <a:ext cx="1053835" cy="970724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id="{BDB1D34A-160F-C843-DC34-27A91508DDBB}"/>
              </a:ext>
            </a:extLst>
          </p:cNvPr>
          <p:cNvSpPr/>
          <p:nvPr/>
        </p:nvSpPr>
        <p:spPr>
          <a:xfrm>
            <a:off x="541561" y="279400"/>
            <a:ext cx="784587" cy="698064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/>
              <a:t>4</a:t>
            </a:r>
            <a:endParaRPr lang="en-ID" sz="3200" b="1" dirty="0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D29B2FFE-9499-4B77-4A8C-B083A02F890C}"/>
              </a:ext>
            </a:extLst>
          </p:cNvPr>
          <p:cNvSpPr/>
          <p:nvPr/>
        </p:nvSpPr>
        <p:spPr>
          <a:xfrm>
            <a:off x="1453149" y="346492"/>
            <a:ext cx="2044431" cy="563880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dirty="0" err="1"/>
              <a:t>Konsumsi</a:t>
            </a:r>
            <a:endParaRPr lang="en-ID" sz="32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1427B8E-5E9E-C26F-CD7C-F6A13F3D2E2F}"/>
              </a:ext>
            </a:extLst>
          </p:cNvPr>
          <p:cNvSpPr txBox="1"/>
          <p:nvPr/>
        </p:nvSpPr>
        <p:spPr>
          <a:xfrm>
            <a:off x="1348740" y="1256865"/>
            <a:ext cx="9757278" cy="42165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sz="2800" b="1" dirty="0">
                <a:solidFill>
                  <a:schemeClr val="accent5">
                    <a:lumMod val="75000"/>
                  </a:schemeClr>
                </a:solidFill>
              </a:rPr>
              <a:t>DAY 1</a:t>
            </a:r>
          </a:p>
          <a:p>
            <a:pPr marL="342900" indent="-342900">
              <a:buAutoNum type="arabicPeriod"/>
            </a:pPr>
            <a:r>
              <a:rPr lang="en-ID" sz="2400" dirty="0"/>
              <a:t>Kereta : </a:t>
            </a:r>
            <a:r>
              <a:rPr lang="en-ID" sz="2400" dirty="0" err="1"/>
              <a:t>tiket</a:t>
            </a:r>
            <a:r>
              <a:rPr lang="en-ID" sz="2400" dirty="0"/>
              <a:t>, </a:t>
            </a:r>
            <a:r>
              <a:rPr lang="en-ID" sz="2400" dirty="0" err="1"/>
              <a:t>konsumsi</a:t>
            </a:r>
            <a:r>
              <a:rPr lang="en-ID" sz="2400" dirty="0"/>
              <a:t> </a:t>
            </a:r>
            <a:r>
              <a:rPr lang="en-ID" sz="2400" dirty="0" err="1"/>
              <a:t>yg</a:t>
            </a:r>
            <a:r>
              <a:rPr lang="en-ID" sz="2400" dirty="0"/>
              <a:t> naik E (Evi, Vera, JW); </a:t>
            </a:r>
            <a:r>
              <a:rPr lang="en-ID" sz="2400" dirty="0" err="1"/>
              <a:t>bagi</a:t>
            </a:r>
            <a:r>
              <a:rPr lang="en-ID" sz="2400" dirty="0"/>
              <a:t> name tag unt </a:t>
            </a:r>
            <a:r>
              <a:rPr lang="en-ID" sz="2400" dirty="0" err="1"/>
              <a:t>koper</a:t>
            </a:r>
            <a:r>
              <a:rPr lang="en-ID" sz="2400" dirty="0"/>
              <a:t> (NM &amp; Dian)</a:t>
            </a:r>
          </a:p>
          <a:p>
            <a:pPr marL="342900" indent="-342900">
              <a:buAutoNum type="arabicPeriod"/>
            </a:pPr>
            <a:r>
              <a:rPr lang="en-ID" sz="2400" dirty="0" err="1"/>
              <a:t>Hiace</a:t>
            </a:r>
            <a:r>
              <a:rPr lang="en-ID" sz="2400" dirty="0"/>
              <a:t> Premio (NM, JW, EYH, Gayatri)</a:t>
            </a:r>
          </a:p>
          <a:p>
            <a:pPr marL="342900" indent="-342900">
              <a:buAutoNum type="arabicPeriod"/>
            </a:pPr>
            <a:r>
              <a:rPr lang="en-ID" sz="2400" dirty="0"/>
              <a:t>Urus </a:t>
            </a:r>
            <a:r>
              <a:rPr lang="en-ID" sz="2400" dirty="0" err="1"/>
              <a:t>koper</a:t>
            </a:r>
            <a:r>
              <a:rPr lang="en-ID" sz="2400" dirty="0"/>
              <a:t> (JM &amp; Ratna)</a:t>
            </a:r>
          </a:p>
          <a:p>
            <a:pPr marL="342900" indent="-342900">
              <a:buAutoNum type="arabicPeriod"/>
            </a:pPr>
            <a:r>
              <a:rPr lang="en-ID" sz="2400" dirty="0"/>
              <a:t>Lunch di Resto Lumbung Padi (</a:t>
            </a:r>
            <a:r>
              <a:rPr lang="en-ID" sz="2400" dirty="0" err="1"/>
              <a:t>makan</a:t>
            </a:r>
            <a:r>
              <a:rPr lang="en-ID" sz="2400" dirty="0"/>
              <a:t> &amp; </a:t>
            </a:r>
            <a:r>
              <a:rPr lang="en-ID" sz="2400" dirty="0" err="1"/>
              <a:t>Sholat</a:t>
            </a:r>
            <a:r>
              <a:rPr lang="en-ID" sz="2400" dirty="0"/>
              <a:t>): IYS, EYH</a:t>
            </a:r>
          </a:p>
          <a:p>
            <a:pPr marL="342900" indent="-342900">
              <a:buAutoNum type="arabicPeriod"/>
            </a:pPr>
            <a:r>
              <a:rPr lang="en-ID" sz="2400" dirty="0" err="1"/>
              <a:t>Sukaregang</a:t>
            </a:r>
            <a:r>
              <a:rPr lang="en-ID" sz="2400" dirty="0"/>
              <a:t>: (NM, JW, EYH, Gayatri), Vera, RKD</a:t>
            </a:r>
          </a:p>
          <a:p>
            <a:pPr marL="342900" indent="-342900">
              <a:buAutoNum type="arabicPeriod"/>
            </a:pPr>
            <a:r>
              <a:rPr lang="en-ID" sz="2400" dirty="0"/>
              <a:t>Batik  : Gayatri</a:t>
            </a:r>
          </a:p>
          <a:p>
            <a:pPr marL="342900" indent="-342900">
              <a:buAutoNum type="arabicPeriod"/>
            </a:pPr>
            <a:r>
              <a:rPr lang="en-ID" sz="2400" dirty="0" err="1"/>
              <a:t>Pembagian</a:t>
            </a:r>
            <a:r>
              <a:rPr lang="en-ID" sz="2400" dirty="0"/>
              <a:t> </a:t>
            </a:r>
            <a:r>
              <a:rPr lang="en-ID" sz="2400" dirty="0" err="1"/>
              <a:t>kamar</a:t>
            </a:r>
            <a:r>
              <a:rPr lang="en-ID" sz="2400" dirty="0"/>
              <a:t>: JM, RKD</a:t>
            </a:r>
          </a:p>
          <a:p>
            <a:pPr marL="342900" indent="-342900">
              <a:buAutoNum type="arabicPeriod"/>
            </a:pPr>
            <a:r>
              <a:rPr lang="en-ID" sz="2400" dirty="0"/>
              <a:t>Dinner : Sie acara : NM &amp; Evie;  Sie </a:t>
            </a:r>
            <a:r>
              <a:rPr lang="en-ID" sz="2400" dirty="0" err="1"/>
              <a:t>konsumsi</a:t>
            </a:r>
            <a:r>
              <a:rPr lang="en-ID" sz="2400" dirty="0"/>
              <a:t> : Anda, </a:t>
            </a:r>
            <a:r>
              <a:rPr lang="en-ID" sz="2400" dirty="0" err="1"/>
              <a:t>Nenny</a:t>
            </a:r>
            <a:r>
              <a:rPr lang="en-ID" sz="2400" dirty="0"/>
              <a:t>; JM </a:t>
            </a:r>
          </a:p>
          <a:p>
            <a:pPr marL="342900" indent="-342900">
              <a:buAutoNum type="arabicPeriod"/>
            </a:pPr>
            <a:r>
              <a:rPr lang="en-ID" sz="2400" dirty="0" err="1"/>
              <a:t>Baksos</a:t>
            </a:r>
            <a:r>
              <a:rPr lang="en-ID" sz="2400" dirty="0"/>
              <a:t> : JM, Vera, </a:t>
            </a:r>
          </a:p>
        </p:txBody>
      </p:sp>
    </p:spTree>
    <p:extLst>
      <p:ext uri="{BB962C8B-B14F-4D97-AF65-F5344CB8AC3E}">
        <p14:creationId xmlns:p14="http://schemas.microsoft.com/office/powerpoint/2010/main" val="39670745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819BE6-CD46-2ABF-A1DB-865DC965DA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3B0BAAE-53E4-F0A6-79CE-EAC7AB8FAF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1" cy="6858001"/>
          </a:xfrm>
          <a:prstGeom prst="rect">
            <a:avLst/>
          </a:prstGeom>
        </p:spPr>
      </p:pic>
      <p:pic>
        <p:nvPicPr>
          <p:cNvPr id="12" name="Google Shape;110;p4">
            <a:extLst>
              <a:ext uri="{FF2B5EF4-FFF2-40B4-BE49-F238E27FC236}">
                <a16:creationId xmlns:a16="http://schemas.microsoft.com/office/drawing/2014/main" id="{D31B7795-D128-816D-CA60-B4FC0BA8317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052183" y="127000"/>
            <a:ext cx="1053835" cy="9707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11;p4">
            <a:extLst>
              <a:ext uri="{FF2B5EF4-FFF2-40B4-BE49-F238E27FC236}">
                <a16:creationId xmlns:a16="http://schemas.microsoft.com/office/drawing/2014/main" id="{830DCE79-01A1-CD74-03AA-68AED43B99E1}"/>
              </a:ext>
            </a:extLst>
          </p:cNvPr>
          <p:cNvPicPr preferRelativeResize="0"/>
          <p:nvPr/>
        </p:nvPicPr>
        <p:blipFill rotWithShape="1">
          <a:blip r:embed="rId4">
            <a:alphaModFix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24" b="91071" l="8939" r="90503">
                        <a14:foregroundMark x1="40782" y1="13690" x2="40782" y2="13690"/>
                        <a14:foregroundMark x1="48045" y1="9524" x2="48045" y2="9524"/>
                        <a14:foregroundMark x1="90503" y1="48214" x2="90503" y2="48214"/>
                        <a14:foregroundMark x1="58101" y1="89286" x2="58101" y2="89286"/>
                        <a14:foregroundMark x1="50279" y1="91071" x2="50279" y2="91071"/>
                        <a14:foregroundMark x1="26257" y1="82143" x2="26257" y2="82143"/>
                        <a14:foregroundMark x1="26257" y1="85119" x2="26257" y2="85119"/>
                        <a14:foregroundMark x1="10615" y1="39286" x2="10615" y2="39286"/>
                        <a14:foregroundMark x1="10056" y1="48214" x2="10056" y2="48214"/>
                        <a14:foregroundMark x1="11173" y1="55952" x2="11173" y2="55952"/>
                        <a14:foregroundMark x1="11173" y1="66071" x2="12849" y2="67262"/>
                        <a14:foregroundMark x1="17318" y1="75595" x2="17318" y2="75595"/>
                        <a14:foregroundMark x1="24022" y1="82738" x2="24022" y2="82738"/>
                        <a14:foregroundMark x1="29609" y1="85714" x2="29609" y2="85714"/>
                        <a14:foregroundMark x1="30726" y1="89286" x2="30726" y2="89286"/>
                        <a14:foregroundMark x1="69832" y1="87500" x2="69832" y2="87500"/>
                        <a14:foregroundMark x1="58101" y1="44643" x2="58101" y2="44643"/>
                        <a14:foregroundMark x1="45810" y1="48214" x2="45810" y2="48214"/>
                      </a14:backgroundRemoval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11010901" y="100733"/>
            <a:ext cx="1053835" cy="970724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id="{43851510-4CFD-056F-E9F5-C74ECD19F4B2}"/>
              </a:ext>
            </a:extLst>
          </p:cNvPr>
          <p:cNvSpPr/>
          <p:nvPr/>
        </p:nvSpPr>
        <p:spPr>
          <a:xfrm>
            <a:off x="541561" y="279400"/>
            <a:ext cx="784587" cy="698064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/>
              <a:t>4</a:t>
            </a:r>
            <a:endParaRPr lang="en-ID" sz="3200" b="1" dirty="0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A264B480-B46A-C453-46AA-B9ADBCFFF856}"/>
              </a:ext>
            </a:extLst>
          </p:cNvPr>
          <p:cNvSpPr/>
          <p:nvPr/>
        </p:nvSpPr>
        <p:spPr>
          <a:xfrm>
            <a:off x="1453149" y="346492"/>
            <a:ext cx="2113011" cy="563880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dirty="0" err="1"/>
              <a:t>Konsumsi</a:t>
            </a:r>
            <a:endParaRPr lang="en-ID" sz="32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AE2CC7C-0258-FFF3-4AB2-E8FBCE924B46}"/>
              </a:ext>
            </a:extLst>
          </p:cNvPr>
          <p:cNvSpPr txBox="1"/>
          <p:nvPr/>
        </p:nvSpPr>
        <p:spPr>
          <a:xfrm>
            <a:off x="933854" y="1256865"/>
            <a:ext cx="10269534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sz="2800" b="1" dirty="0">
                <a:solidFill>
                  <a:schemeClr val="accent5">
                    <a:lumMod val="75000"/>
                  </a:schemeClr>
                </a:solidFill>
              </a:rPr>
              <a:t>DAY 2</a:t>
            </a:r>
          </a:p>
          <a:p>
            <a:pPr marL="342900" indent="-342900">
              <a:buAutoNum type="arabicPeriod"/>
            </a:pPr>
            <a:r>
              <a:rPr lang="en-ID" sz="2400" dirty="0"/>
              <a:t>Breakfast : Anda, </a:t>
            </a:r>
            <a:r>
              <a:rPr lang="en-ID" sz="2400" dirty="0" err="1"/>
              <a:t>Nenny</a:t>
            </a:r>
            <a:r>
              <a:rPr lang="en-ID" sz="2400" dirty="0"/>
              <a:t>, JM</a:t>
            </a:r>
          </a:p>
          <a:p>
            <a:pPr marL="342900" indent="-342900">
              <a:buAutoNum type="arabicPeriod"/>
            </a:pPr>
            <a:r>
              <a:rPr lang="en-ID" sz="2400" dirty="0" err="1"/>
              <a:t>Papandayan</a:t>
            </a:r>
            <a:r>
              <a:rPr lang="en-ID" sz="2400" dirty="0"/>
              <a:t>: (a) </a:t>
            </a:r>
            <a:r>
              <a:rPr lang="en-ID" sz="2400" dirty="0" err="1"/>
              <a:t>ada</a:t>
            </a:r>
            <a:r>
              <a:rPr lang="en-ID" sz="2400" dirty="0"/>
              <a:t> snack box (JM, Vera); </a:t>
            </a:r>
          </a:p>
          <a:p>
            <a:pPr marL="342900" indent="-342900">
              <a:buAutoNum type="arabicPeriod"/>
            </a:pPr>
            <a:r>
              <a:rPr lang="en-ID" sz="2400" dirty="0" err="1"/>
              <a:t>Bikin</a:t>
            </a:r>
            <a:r>
              <a:rPr lang="en-ID" sz="2400" dirty="0"/>
              <a:t> acara di Taman Hortensia dan Edelweiss; </a:t>
            </a:r>
            <a:r>
              <a:rPr lang="en-ID" sz="2400" dirty="0">
                <a:sym typeface="Wingdings" panose="05000000000000000000" pitchFamily="2" charset="2"/>
              </a:rPr>
              <a:t></a:t>
            </a:r>
            <a:r>
              <a:rPr lang="en-ID" sz="2400" dirty="0"/>
              <a:t>PIC Evi</a:t>
            </a:r>
          </a:p>
          <a:p>
            <a:pPr marL="342900" indent="-342900">
              <a:buAutoNum type="arabicPeriod"/>
            </a:pPr>
            <a:r>
              <a:rPr lang="en-ID" sz="2400" dirty="0" err="1"/>
              <a:t>Yg</a:t>
            </a:r>
            <a:r>
              <a:rPr lang="en-ID" sz="2400" dirty="0"/>
              <a:t> </a:t>
            </a:r>
            <a:r>
              <a:rPr lang="en-ID" sz="2400" dirty="0" err="1"/>
              <a:t>temanin</a:t>
            </a:r>
            <a:r>
              <a:rPr lang="en-ID" sz="2400" dirty="0"/>
              <a:t> </a:t>
            </a:r>
            <a:r>
              <a:rPr lang="en-ID" sz="2400" dirty="0" err="1"/>
              <a:t>peserta</a:t>
            </a:r>
            <a:r>
              <a:rPr lang="en-ID" sz="2400" dirty="0"/>
              <a:t> </a:t>
            </a:r>
            <a:r>
              <a:rPr lang="en-ID" sz="2400" dirty="0" err="1"/>
              <a:t>yg</a:t>
            </a:r>
            <a:r>
              <a:rPr lang="en-ID" sz="2400" dirty="0"/>
              <a:t> naik </a:t>
            </a:r>
            <a:r>
              <a:rPr lang="en-ID" sz="2400" dirty="0" err="1"/>
              <a:t>Gunung</a:t>
            </a:r>
            <a:r>
              <a:rPr lang="en-ID" sz="2400" dirty="0"/>
              <a:t> : Gayatri &amp; RKD &amp; Pieter, (naik Ojek), BPH &amp; AL &amp; Cecep (Jalan kaki)</a:t>
            </a:r>
          </a:p>
          <a:p>
            <a:pPr marL="342900" indent="-342900">
              <a:buAutoNum type="arabicPeriod"/>
            </a:pPr>
            <a:r>
              <a:rPr lang="en-ID" sz="2400" dirty="0" err="1"/>
              <a:t>Eptilu</a:t>
            </a:r>
            <a:r>
              <a:rPr lang="en-ID" sz="2400" dirty="0"/>
              <a:t> (</a:t>
            </a:r>
            <a:r>
              <a:rPr lang="en-ID" sz="2400" dirty="0" err="1"/>
              <a:t>makan</a:t>
            </a:r>
            <a:r>
              <a:rPr lang="en-ID" sz="2400" dirty="0"/>
              <a:t> &amp; </a:t>
            </a:r>
            <a:r>
              <a:rPr lang="en-ID" sz="2400" dirty="0" err="1"/>
              <a:t>Sholat</a:t>
            </a:r>
            <a:r>
              <a:rPr lang="en-ID" sz="2400" dirty="0"/>
              <a:t>) : (a) </a:t>
            </a:r>
            <a:r>
              <a:rPr lang="en-ID" sz="2400" dirty="0" err="1"/>
              <a:t>konsumsi</a:t>
            </a:r>
            <a:r>
              <a:rPr lang="en-ID" sz="2400" dirty="0"/>
              <a:t> : JW, Vera, EYH; (b) </a:t>
            </a:r>
            <a:r>
              <a:rPr lang="en-ID" sz="2400" dirty="0" err="1"/>
              <a:t>sie</a:t>
            </a:r>
            <a:r>
              <a:rPr lang="en-ID" sz="2400" dirty="0"/>
              <a:t> acara : NM, Evi.</a:t>
            </a:r>
          </a:p>
          <a:p>
            <a:pPr marL="342900" indent="-342900">
              <a:buAutoNum type="arabicPeriod"/>
            </a:pPr>
            <a:r>
              <a:rPr lang="en-ID" sz="2400" dirty="0"/>
              <a:t>Oleh2 (SBR) : </a:t>
            </a:r>
            <a:r>
              <a:rPr lang="en-ID" sz="2400" dirty="0" err="1"/>
              <a:t>semua</a:t>
            </a:r>
            <a:r>
              <a:rPr lang="en-ID" sz="2400" dirty="0"/>
              <a:t> </a:t>
            </a:r>
            <a:r>
              <a:rPr lang="en-ID" sz="2400" dirty="0" err="1"/>
              <a:t>saling</a:t>
            </a:r>
            <a:r>
              <a:rPr lang="en-ID" sz="2400" dirty="0"/>
              <a:t> </a:t>
            </a:r>
            <a:r>
              <a:rPr lang="en-ID" sz="2400" dirty="0" err="1"/>
              <a:t>mengingatkan</a:t>
            </a:r>
            <a:r>
              <a:rPr lang="en-ID" sz="2400" dirty="0"/>
              <a:t> </a:t>
            </a:r>
            <a:r>
              <a:rPr lang="en-ID" sz="2400" dirty="0">
                <a:sym typeface="Wingdings" panose="05000000000000000000" pitchFamily="2" charset="2"/>
              </a:rPr>
              <a:t> Cecep</a:t>
            </a:r>
            <a:endParaRPr lang="en-ID" sz="2400" dirty="0"/>
          </a:p>
          <a:p>
            <a:pPr marL="342900" indent="-342900">
              <a:buAutoNum type="arabicPeriod"/>
            </a:pPr>
            <a:r>
              <a:rPr lang="en-ID" sz="2400" dirty="0"/>
              <a:t>Bus : Cecep &amp; Evi.</a:t>
            </a:r>
          </a:p>
        </p:txBody>
      </p:sp>
    </p:spTree>
    <p:extLst>
      <p:ext uri="{BB962C8B-B14F-4D97-AF65-F5344CB8AC3E}">
        <p14:creationId xmlns:p14="http://schemas.microsoft.com/office/powerpoint/2010/main" val="21325655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C17D5F-5E3F-5DD8-C3C4-C93A5ADB46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361080F-94EE-E370-9F0D-0B2E77D543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1" cy="685800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5DC116F-5978-323F-6A0D-FCAA0252AB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5754" y="346492"/>
            <a:ext cx="6959890" cy="5219918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F5C21573-C1D0-9EFB-6B74-16C476A96612}"/>
              </a:ext>
            </a:extLst>
          </p:cNvPr>
          <p:cNvSpPr/>
          <p:nvPr/>
        </p:nvSpPr>
        <p:spPr>
          <a:xfrm>
            <a:off x="541561" y="279400"/>
            <a:ext cx="784587" cy="698064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/>
              <a:t>6</a:t>
            </a:r>
            <a:endParaRPr lang="en-ID" sz="3200" b="1" dirty="0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67ADA517-90D9-FA2B-FAF8-C5D91C2D7872}"/>
              </a:ext>
            </a:extLst>
          </p:cNvPr>
          <p:cNvSpPr/>
          <p:nvPr/>
        </p:nvSpPr>
        <p:spPr>
          <a:xfrm>
            <a:off x="1453149" y="346492"/>
            <a:ext cx="2204451" cy="563880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 err="1"/>
              <a:t>Genksi</a:t>
            </a:r>
            <a:r>
              <a:rPr lang="en-US" sz="2400" b="1" dirty="0"/>
              <a:t> Charity</a:t>
            </a:r>
            <a:endParaRPr lang="en-ID" sz="2400" b="1" dirty="0"/>
          </a:p>
        </p:txBody>
      </p:sp>
    </p:spTree>
    <p:extLst>
      <p:ext uri="{BB962C8B-B14F-4D97-AF65-F5344CB8AC3E}">
        <p14:creationId xmlns:p14="http://schemas.microsoft.com/office/powerpoint/2010/main" val="30309695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E3AC89-4356-16FA-0964-0D47191D60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4E981AA-0E3E-7465-3BB6-725DC4C4EE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1" cy="6858001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81B7E042-3347-7701-104C-03B9B527BD66}"/>
              </a:ext>
            </a:extLst>
          </p:cNvPr>
          <p:cNvSpPr/>
          <p:nvPr/>
        </p:nvSpPr>
        <p:spPr>
          <a:xfrm>
            <a:off x="651144" y="426502"/>
            <a:ext cx="2204451" cy="563880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 err="1"/>
              <a:t>Spanduk</a:t>
            </a:r>
            <a:endParaRPr lang="en-ID" sz="2400" b="1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A54E872-AA8F-81C4-EBDD-45E99250E0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3734" y="426502"/>
            <a:ext cx="6627495" cy="5263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7241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208CF3-3052-6C81-EEB7-7718F3AB90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432D972-580A-8AB3-04AE-592569A321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1" cy="685800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32FB6F2-D416-D17C-D919-76A630420F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1881" y="495082"/>
            <a:ext cx="8953890" cy="5014178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7335A92-4928-99E1-F6AC-7852234FE96E}"/>
              </a:ext>
            </a:extLst>
          </p:cNvPr>
          <p:cNvSpPr/>
          <p:nvPr/>
        </p:nvSpPr>
        <p:spPr>
          <a:xfrm>
            <a:off x="527319" y="495082"/>
            <a:ext cx="2204451" cy="563880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 err="1"/>
              <a:t>Terimakasih</a:t>
            </a:r>
            <a:endParaRPr lang="en-ID" sz="2400" b="1" dirty="0"/>
          </a:p>
        </p:txBody>
      </p:sp>
    </p:spTree>
    <p:extLst>
      <p:ext uri="{BB962C8B-B14F-4D97-AF65-F5344CB8AC3E}">
        <p14:creationId xmlns:p14="http://schemas.microsoft.com/office/powerpoint/2010/main" val="16036460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2153</TotalTime>
  <Words>475</Words>
  <Application>Microsoft Office PowerPoint</Application>
  <PresentationFormat>Widescreen</PresentationFormat>
  <Paragraphs>139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Cecep Fathoni</dc:creator>
  <cp:lastModifiedBy>Cecep Fathoni</cp:lastModifiedBy>
  <cp:revision>6</cp:revision>
  <dcterms:created xsi:type="dcterms:W3CDTF">2026-02-14T22:24:50Z</dcterms:created>
  <dcterms:modified xsi:type="dcterms:W3CDTF">2026-10-10T14:37:19Z</dcterms:modified>
</cp:coreProperties>
</file>